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60" r:id="rId3"/>
    <p:sldId id="261" r:id="rId4"/>
    <p:sldId id="259" r:id="rId5"/>
    <p:sldId id="257" r:id="rId6"/>
  </p:sldIdLst>
  <p:sldSz cx="13320713" cy="11160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5"/>
  </p:normalViewPr>
  <p:slideViewPr>
    <p:cSldViewPr snapToGrid="0">
      <p:cViewPr varScale="1">
        <p:scale>
          <a:sx n="62" d="100"/>
          <a:sy n="62" d="100"/>
        </p:scale>
        <p:origin x="22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9054" y="1826438"/>
            <a:ext cx="11322606" cy="3885377"/>
          </a:xfrm>
        </p:spPr>
        <p:txBody>
          <a:bodyPr anchor="b"/>
          <a:lstStyle>
            <a:lvl1pPr algn="ctr">
              <a:defRPr sz="874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5089" y="5861650"/>
            <a:ext cx="9990535" cy="2694446"/>
          </a:xfrm>
        </p:spPr>
        <p:txBody>
          <a:bodyPr/>
          <a:lstStyle>
            <a:lvl1pPr marL="0" indent="0" algn="ctr">
              <a:buNone/>
              <a:defRPr sz="3496"/>
            </a:lvl1pPr>
            <a:lvl2pPr marL="666049" indent="0" algn="ctr">
              <a:buNone/>
              <a:defRPr sz="2914"/>
            </a:lvl2pPr>
            <a:lvl3pPr marL="1332098" indent="0" algn="ctr">
              <a:buNone/>
              <a:defRPr sz="2622"/>
            </a:lvl3pPr>
            <a:lvl4pPr marL="1998147" indent="0" algn="ctr">
              <a:buNone/>
              <a:defRPr sz="2331"/>
            </a:lvl4pPr>
            <a:lvl5pPr marL="2664196" indent="0" algn="ctr">
              <a:buNone/>
              <a:defRPr sz="2331"/>
            </a:lvl5pPr>
            <a:lvl6pPr marL="3330245" indent="0" algn="ctr">
              <a:buNone/>
              <a:defRPr sz="2331"/>
            </a:lvl6pPr>
            <a:lvl7pPr marL="3996294" indent="0" algn="ctr">
              <a:buNone/>
              <a:defRPr sz="2331"/>
            </a:lvl7pPr>
            <a:lvl8pPr marL="4662343" indent="0" algn="ctr">
              <a:buNone/>
              <a:defRPr sz="2331"/>
            </a:lvl8pPr>
            <a:lvl9pPr marL="5328392" indent="0" algn="ctr">
              <a:buNone/>
              <a:defRPr sz="2331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5877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2925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32636" y="594173"/>
            <a:ext cx="2872279" cy="945769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5800" y="594173"/>
            <a:ext cx="8450327" cy="945769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862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7996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862" y="2782285"/>
            <a:ext cx="11489115" cy="4642301"/>
          </a:xfrm>
        </p:spPr>
        <p:txBody>
          <a:bodyPr anchor="b"/>
          <a:lstStyle>
            <a:lvl1pPr>
              <a:defRPr sz="874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8862" y="7468503"/>
            <a:ext cx="11489115" cy="2441277"/>
          </a:xfrm>
        </p:spPr>
        <p:txBody>
          <a:bodyPr/>
          <a:lstStyle>
            <a:lvl1pPr marL="0" indent="0">
              <a:buNone/>
              <a:defRPr sz="3496">
                <a:solidFill>
                  <a:schemeClr val="tx1">
                    <a:tint val="82000"/>
                  </a:schemeClr>
                </a:solidFill>
              </a:defRPr>
            </a:lvl1pPr>
            <a:lvl2pPr marL="666049" indent="0">
              <a:buNone/>
              <a:defRPr sz="2914">
                <a:solidFill>
                  <a:schemeClr val="tx1">
                    <a:tint val="82000"/>
                  </a:schemeClr>
                </a:solidFill>
              </a:defRPr>
            </a:lvl2pPr>
            <a:lvl3pPr marL="1332098" indent="0">
              <a:buNone/>
              <a:defRPr sz="2622">
                <a:solidFill>
                  <a:schemeClr val="tx1">
                    <a:tint val="82000"/>
                  </a:schemeClr>
                </a:solidFill>
              </a:defRPr>
            </a:lvl3pPr>
            <a:lvl4pPr marL="1998147" indent="0">
              <a:buNone/>
              <a:defRPr sz="2331">
                <a:solidFill>
                  <a:schemeClr val="tx1">
                    <a:tint val="82000"/>
                  </a:schemeClr>
                </a:solidFill>
              </a:defRPr>
            </a:lvl4pPr>
            <a:lvl5pPr marL="2664196" indent="0">
              <a:buNone/>
              <a:defRPr sz="2331">
                <a:solidFill>
                  <a:schemeClr val="tx1">
                    <a:tint val="82000"/>
                  </a:schemeClr>
                </a:solidFill>
              </a:defRPr>
            </a:lvl5pPr>
            <a:lvl6pPr marL="3330245" indent="0">
              <a:buNone/>
              <a:defRPr sz="2331">
                <a:solidFill>
                  <a:schemeClr val="tx1">
                    <a:tint val="82000"/>
                  </a:schemeClr>
                </a:solidFill>
              </a:defRPr>
            </a:lvl6pPr>
            <a:lvl7pPr marL="3996294" indent="0">
              <a:buNone/>
              <a:defRPr sz="2331">
                <a:solidFill>
                  <a:schemeClr val="tx1">
                    <a:tint val="82000"/>
                  </a:schemeClr>
                </a:solidFill>
              </a:defRPr>
            </a:lvl7pPr>
            <a:lvl8pPr marL="4662343" indent="0">
              <a:buNone/>
              <a:defRPr sz="2331">
                <a:solidFill>
                  <a:schemeClr val="tx1">
                    <a:tint val="82000"/>
                  </a:schemeClr>
                </a:solidFill>
              </a:defRPr>
            </a:lvl8pPr>
            <a:lvl9pPr marL="5328392" indent="0">
              <a:buNone/>
              <a:defRPr sz="233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3122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5799" y="2970867"/>
            <a:ext cx="5661303" cy="708099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43611" y="2970867"/>
            <a:ext cx="5661303" cy="708099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8254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34" y="594176"/>
            <a:ext cx="11489115" cy="21571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7536" y="2735782"/>
            <a:ext cx="5635285" cy="1340764"/>
          </a:xfrm>
        </p:spPr>
        <p:txBody>
          <a:bodyPr anchor="b"/>
          <a:lstStyle>
            <a:lvl1pPr marL="0" indent="0">
              <a:buNone/>
              <a:defRPr sz="3496" b="1"/>
            </a:lvl1pPr>
            <a:lvl2pPr marL="666049" indent="0">
              <a:buNone/>
              <a:defRPr sz="2914" b="1"/>
            </a:lvl2pPr>
            <a:lvl3pPr marL="1332098" indent="0">
              <a:buNone/>
              <a:defRPr sz="2622" b="1"/>
            </a:lvl3pPr>
            <a:lvl4pPr marL="1998147" indent="0">
              <a:buNone/>
              <a:defRPr sz="2331" b="1"/>
            </a:lvl4pPr>
            <a:lvl5pPr marL="2664196" indent="0">
              <a:buNone/>
              <a:defRPr sz="2331" b="1"/>
            </a:lvl5pPr>
            <a:lvl6pPr marL="3330245" indent="0">
              <a:buNone/>
              <a:defRPr sz="2331" b="1"/>
            </a:lvl6pPr>
            <a:lvl7pPr marL="3996294" indent="0">
              <a:buNone/>
              <a:defRPr sz="2331" b="1"/>
            </a:lvl7pPr>
            <a:lvl8pPr marL="4662343" indent="0">
              <a:buNone/>
              <a:defRPr sz="2331" b="1"/>
            </a:lvl8pPr>
            <a:lvl9pPr marL="5328392" indent="0">
              <a:buNone/>
              <a:defRPr sz="233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7536" y="4076545"/>
            <a:ext cx="5635285" cy="5995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43612" y="2735782"/>
            <a:ext cx="5663038" cy="1340764"/>
          </a:xfrm>
        </p:spPr>
        <p:txBody>
          <a:bodyPr anchor="b"/>
          <a:lstStyle>
            <a:lvl1pPr marL="0" indent="0">
              <a:buNone/>
              <a:defRPr sz="3496" b="1"/>
            </a:lvl1pPr>
            <a:lvl2pPr marL="666049" indent="0">
              <a:buNone/>
              <a:defRPr sz="2914" b="1"/>
            </a:lvl2pPr>
            <a:lvl3pPr marL="1332098" indent="0">
              <a:buNone/>
              <a:defRPr sz="2622" b="1"/>
            </a:lvl3pPr>
            <a:lvl4pPr marL="1998147" indent="0">
              <a:buNone/>
              <a:defRPr sz="2331" b="1"/>
            </a:lvl4pPr>
            <a:lvl5pPr marL="2664196" indent="0">
              <a:buNone/>
              <a:defRPr sz="2331" b="1"/>
            </a:lvl5pPr>
            <a:lvl6pPr marL="3330245" indent="0">
              <a:buNone/>
              <a:defRPr sz="2331" b="1"/>
            </a:lvl6pPr>
            <a:lvl7pPr marL="3996294" indent="0">
              <a:buNone/>
              <a:defRPr sz="2331" b="1"/>
            </a:lvl7pPr>
            <a:lvl8pPr marL="4662343" indent="0">
              <a:buNone/>
              <a:defRPr sz="2331" b="1"/>
            </a:lvl8pPr>
            <a:lvl9pPr marL="5328392" indent="0">
              <a:buNone/>
              <a:defRPr sz="233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43612" y="4076545"/>
            <a:ext cx="5663038" cy="5995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4047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4697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0886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34" y="744008"/>
            <a:ext cx="4296277" cy="2604029"/>
          </a:xfrm>
        </p:spPr>
        <p:txBody>
          <a:bodyPr anchor="b"/>
          <a:lstStyle>
            <a:lvl1pPr>
              <a:defRPr sz="466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3038" y="1606854"/>
            <a:ext cx="6743611" cy="7930922"/>
          </a:xfrm>
        </p:spPr>
        <p:txBody>
          <a:bodyPr/>
          <a:lstStyle>
            <a:lvl1pPr>
              <a:defRPr sz="4662"/>
            </a:lvl1pPr>
            <a:lvl2pPr>
              <a:defRPr sz="4079"/>
            </a:lvl2pPr>
            <a:lvl3pPr>
              <a:defRPr sz="3496"/>
            </a:lvl3pPr>
            <a:lvl4pPr>
              <a:defRPr sz="2914"/>
            </a:lvl4pPr>
            <a:lvl5pPr>
              <a:defRPr sz="2914"/>
            </a:lvl5pPr>
            <a:lvl6pPr>
              <a:defRPr sz="2914"/>
            </a:lvl6pPr>
            <a:lvl7pPr>
              <a:defRPr sz="2914"/>
            </a:lvl7pPr>
            <a:lvl8pPr>
              <a:defRPr sz="2914"/>
            </a:lvl8pPr>
            <a:lvl9pPr>
              <a:defRPr sz="2914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534" y="3348037"/>
            <a:ext cx="4296277" cy="6202654"/>
          </a:xfrm>
        </p:spPr>
        <p:txBody>
          <a:bodyPr/>
          <a:lstStyle>
            <a:lvl1pPr marL="0" indent="0">
              <a:buNone/>
              <a:defRPr sz="2331"/>
            </a:lvl1pPr>
            <a:lvl2pPr marL="666049" indent="0">
              <a:buNone/>
              <a:defRPr sz="2040"/>
            </a:lvl2pPr>
            <a:lvl3pPr marL="1332098" indent="0">
              <a:buNone/>
              <a:defRPr sz="1748"/>
            </a:lvl3pPr>
            <a:lvl4pPr marL="1998147" indent="0">
              <a:buNone/>
              <a:defRPr sz="1457"/>
            </a:lvl4pPr>
            <a:lvl5pPr marL="2664196" indent="0">
              <a:buNone/>
              <a:defRPr sz="1457"/>
            </a:lvl5pPr>
            <a:lvl6pPr marL="3330245" indent="0">
              <a:buNone/>
              <a:defRPr sz="1457"/>
            </a:lvl6pPr>
            <a:lvl7pPr marL="3996294" indent="0">
              <a:buNone/>
              <a:defRPr sz="1457"/>
            </a:lvl7pPr>
            <a:lvl8pPr marL="4662343" indent="0">
              <a:buNone/>
              <a:defRPr sz="1457"/>
            </a:lvl8pPr>
            <a:lvl9pPr marL="5328392" indent="0">
              <a:buNone/>
              <a:defRPr sz="1457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6538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34" y="744008"/>
            <a:ext cx="4296277" cy="2604029"/>
          </a:xfrm>
        </p:spPr>
        <p:txBody>
          <a:bodyPr anchor="b"/>
          <a:lstStyle>
            <a:lvl1pPr>
              <a:defRPr sz="466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63038" y="1606854"/>
            <a:ext cx="6743611" cy="7930922"/>
          </a:xfrm>
        </p:spPr>
        <p:txBody>
          <a:bodyPr anchor="t"/>
          <a:lstStyle>
            <a:lvl1pPr marL="0" indent="0">
              <a:buNone/>
              <a:defRPr sz="4662"/>
            </a:lvl1pPr>
            <a:lvl2pPr marL="666049" indent="0">
              <a:buNone/>
              <a:defRPr sz="4079"/>
            </a:lvl2pPr>
            <a:lvl3pPr marL="1332098" indent="0">
              <a:buNone/>
              <a:defRPr sz="3496"/>
            </a:lvl3pPr>
            <a:lvl4pPr marL="1998147" indent="0">
              <a:buNone/>
              <a:defRPr sz="2914"/>
            </a:lvl4pPr>
            <a:lvl5pPr marL="2664196" indent="0">
              <a:buNone/>
              <a:defRPr sz="2914"/>
            </a:lvl5pPr>
            <a:lvl6pPr marL="3330245" indent="0">
              <a:buNone/>
              <a:defRPr sz="2914"/>
            </a:lvl6pPr>
            <a:lvl7pPr marL="3996294" indent="0">
              <a:buNone/>
              <a:defRPr sz="2914"/>
            </a:lvl7pPr>
            <a:lvl8pPr marL="4662343" indent="0">
              <a:buNone/>
              <a:defRPr sz="2914"/>
            </a:lvl8pPr>
            <a:lvl9pPr marL="5328392" indent="0">
              <a:buNone/>
              <a:defRPr sz="2914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534" y="3348037"/>
            <a:ext cx="4296277" cy="6202654"/>
          </a:xfrm>
        </p:spPr>
        <p:txBody>
          <a:bodyPr/>
          <a:lstStyle>
            <a:lvl1pPr marL="0" indent="0">
              <a:buNone/>
              <a:defRPr sz="2331"/>
            </a:lvl1pPr>
            <a:lvl2pPr marL="666049" indent="0">
              <a:buNone/>
              <a:defRPr sz="2040"/>
            </a:lvl2pPr>
            <a:lvl3pPr marL="1332098" indent="0">
              <a:buNone/>
              <a:defRPr sz="1748"/>
            </a:lvl3pPr>
            <a:lvl4pPr marL="1998147" indent="0">
              <a:buNone/>
              <a:defRPr sz="1457"/>
            </a:lvl4pPr>
            <a:lvl5pPr marL="2664196" indent="0">
              <a:buNone/>
              <a:defRPr sz="1457"/>
            </a:lvl5pPr>
            <a:lvl6pPr marL="3330245" indent="0">
              <a:buNone/>
              <a:defRPr sz="1457"/>
            </a:lvl6pPr>
            <a:lvl7pPr marL="3996294" indent="0">
              <a:buNone/>
              <a:defRPr sz="1457"/>
            </a:lvl7pPr>
            <a:lvl8pPr marL="4662343" indent="0">
              <a:buNone/>
              <a:defRPr sz="1457"/>
            </a:lvl8pPr>
            <a:lvl9pPr marL="5328392" indent="0">
              <a:buNone/>
              <a:defRPr sz="1457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8044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5799" y="594176"/>
            <a:ext cx="11489115" cy="2157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799" y="2970867"/>
            <a:ext cx="11489115" cy="7080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5799" y="10343785"/>
            <a:ext cx="2997160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4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8DD77E-4854-BF45-BACC-760A77C49A48}" type="datetimeFigureOut">
              <a:rPr lang="de-DE" smtClean="0"/>
              <a:t>05.07.24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12486" y="10343785"/>
            <a:ext cx="4495741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4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07754" y="10343785"/>
            <a:ext cx="2997160" cy="5941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4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967B47-FC04-E641-9FE9-238F0692248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1045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332098" rtl="0" eaLnBrk="1" latinLnBrk="0" hangingPunct="1">
        <a:lnSpc>
          <a:spcPct val="90000"/>
        </a:lnSpc>
        <a:spcBef>
          <a:spcPct val="0"/>
        </a:spcBef>
        <a:buNone/>
        <a:defRPr sz="64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3024" indent="-333024" algn="l" defTabSz="1332098" rtl="0" eaLnBrk="1" latinLnBrk="0" hangingPunct="1">
        <a:lnSpc>
          <a:spcPct val="90000"/>
        </a:lnSpc>
        <a:spcBef>
          <a:spcPts val="1457"/>
        </a:spcBef>
        <a:buFont typeface="Arial" panose="020B0604020202020204" pitchFamily="34" charset="0"/>
        <a:buChar char="•"/>
        <a:defRPr sz="4079" kern="1200">
          <a:solidFill>
            <a:schemeClr val="tx1"/>
          </a:solidFill>
          <a:latin typeface="+mn-lt"/>
          <a:ea typeface="+mn-ea"/>
          <a:cs typeface="+mn-cs"/>
        </a:defRPr>
      </a:lvl1pPr>
      <a:lvl2pPr marL="999073" indent="-333024" algn="l" defTabSz="1332098" rtl="0" eaLnBrk="1" latinLnBrk="0" hangingPunct="1">
        <a:lnSpc>
          <a:spcPct val="90000"/>
        </a:lnSpc>
        <a:spcBef>
          <a:spcPts val="728"/>
        </a:spcBef>
        <a:buFont typeface="Arial" panose="020B0604020202020204" pitchFamily="34" charset="0"/>
        <a:buChar char="•"/>
        <a:defRPr sz="3496" kern="1200">
          <a:solidFill>
            <a:schemeClr val="tx1"/>
          </a:solidFill>
          <a:latin typeface="+mn-lt"/>
          <a:ea typeface="+mn-ea"/>
          <a:cs typeface="+mn-cs"/>
        </a:defRPr>
      </a:lvl2pPr>
      <a:lvl3pPr marL="1665122" indent="-333024" algn="l" defTabSz="1332098" rtl="0" eaLnBrk="1" latinLnBrk="0" hangingPunct="1">
        <a:lnSpc>
          <a:spcPct val="90000"/>
        </a:lnSpc>
        <a:spcBef>
          <a:spcPts val="728"/>
        </a:spcBef>
        <a:buFont typeface="Arial" panose="020B0604020202020204" pitchFamily="34" charset="0"/>
        <a:buChar char="•"/>
        <a:defRPr sz="2914" kern="1200">
          <a:solidFill>
            <a:schemeClr val="tx1"/>
          </a:solidFill>
          <a:latin typeface="+mn-lt"/>
          <a:ea typeface="+mn-ea"/>
          <a:cs typeface="+mn-cs"/>
        </a:defRPr>
      </a:lvl3pPr>
      <a:lvl4pPr marL="2331171" indent="-333024" algn="l" defTabSz="1332098" rtl="0" eaLnBrk="1" latinLnBrk="0" hangingPunct="1">
        <a:lnSpc>
          <a:spcPct val="90000"/>
        </a:lnSpc>
        <a:spcBef>
          <a:spcPts val="728"/>
        </a:spcBef>
        <a:buFont typeface="Arial" panose="020B0604020202020204" pitchFamily="34" charset="0"/>
        <a:buChar char="•"/>
        <a:defRPr sz="2622" kern="1200">
          <a:solidFill>
            <a:schemeClr val="tx1"/>
          </a:solidFill>
          <a:latin typeface="+mn-lt"/>
          <a:ea typeface="+mn-ea"/>
          <a:cs typeface="+mn-cs"/>
        </a:defRPr>
      </a:lvl4pPr>
      <a:lvl5pPr marL="2997220" indent="-333024" algn="l" defTabSz="1332098" rtl="0" eaLnBrk="1" latinLnBrk="0" hangingPunct="1">
        <a:lnSpc>
          <a:spcPct val="90000"/>
        </a:lnSpc>
        <a:spcBef>
          <a:spcPts val="728"/>
        </a:spcBef>
        <a:buFont typeface="Arial" panose="020B0604020202020204" pitchFamily="34" charset="0"/>
        <a:buChar char="•"/>
        <a:defRPr sz="2622" kern="1200">
          <a:solidFill>
            <a:schemeClr val="tx1"/>
          </a:solidFill>
          <a:latin typeface="+mn-lt"/>
          <a:ea typeface="+mn-ea"/>
          <a:cs typeface="+mn-cs"/>
        </a:defRPr>
      </a:lvl5pPr>
      <a:lvl6pPr marL="3663269" indent="-333024" algn="l" defTabSz="1332098" rtl="0" eaLnBrk="1" latinLnBrk="0" hangingPunct="1">
        <a:lnSpc>
          <a:spcPct val="90000"/>
        </a:lnSpc>
        <a:spcBef>
          <a:spcPts val="728"/>
        </a:spcBef>
        <a:buFont typeface="Arial" panose="020B0604020202020204" pitchFamily="34" charset="0"/>
        <a:buChar char="•"/>
        <a:defRPr sz="2622" kern="1200">
          <a:solidFill>
            <a:schemeClr val="tx1"/>
          </a:solidFill>
          <a:latin typeface="+mn-lt"/>
          <a:ea typeface="+mn-ea"/>
          <a:cs typeface="+mn-cs"/>
        </a:defRPr>
      </a:lvl6pPr>
      <a:lvl7pPr marL="4329318" indent="-333024" algn="l" defTabSz="1332098" rtl="0" eaLnBrk="1" latinLnBrk="0" hangingPunct="1">
        <a:lnSpc>
          <a:spcPct val="90000"/>
        </a:lnSpc>
        <a:spcBef>
          <a:spcPts val="728"/>
        </a:spcBef>
        <a:buFont typeface="Arial" panose="020B0604020202020204" pitchFamily="34" charset="0"/>
        <a:buChar char="•"/>
        <a:defRPr sz="2622" kern="1200">
          <a:solidFill>
            <a:schemeClr val="tx1"/>
          </a:solidFill>
          <a:latin typeface="+mn-lt"/>
          <a:ea typeface="+mn-ea"/>
          <a:cs typeface="+mn-cs"/>
        </a:defRPr>
      </a:lvl7pPr>
      <a:lvl8pPr marL="4995367" indent="-333024" algn="l" defTabSz="1332098" rtl="0" eaLnBrk="1" latinLnBrk="0" hangingPunct="1">
        <a:lnSpc>
          <a:spcPct val="90000"/>
        </a:lnSpc>
        <a:spcBef>
          <a:spcPts val="728"/>
        </a:spcBef>
        <a:buFont typeface="Arial" panose="020B0604020202020204" pitchFamily="34" charset="0"/>
        <a:buChar char="•"/>
        <a:defRPr sz="2622" kern="1200">
          <a:solidFill>
            <a:schemeClr val="tx1"/>
          </a:solidFill>
          <a:latin typeface="+mn-lt"/>
          <a:ea typeface="+mn-ea"/>
          <a:cs typeface="+mn-cs"/>
        </a:defRPr>
      </a:lvl8pPr>
      <a:lvl9pPr marL="5661416" indent="-333024" algn="l" defTabSz="1332098" rtl="0" eaLnBrk="1" latinLnBrk="0" hangingPunct="1">
        <a:lnSpc>
          <a:spcPct val="90000"/>
        </a:lnSpc>
        <a:spcBef>
          <a:spcPts val="728"/>
        </a:spcBef>
        <a:buFont typeface="Arial" panose="020B0604020202020204" pitchFamily="34" charset="0"/>
        <a:buChar char="•"/>
        <a:defRPr sz="26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32098" rtl="0" eaLnBrk="1" latinLnBrk="0" hangingPunct="1">
        <a:defRPr sz="2622" kern="1200">
          <a:solidFill>
            <a:schemeClr val="tx1"/>
          </a:solidFill>
          <a:latin typeface="+mn-lt"/>
          <a:ea typeface="+mn-ea"/>
          <a:cs typeface="+mn-cs"/>
        </a:defRPr>
      </a:lvl1pPr>
      <a:lvl2pPr marL="666049" algn="l" defTabSz="1332098" rtl="0" eaLnBrk="1" latinLnBrk="0" hangingPunct="1">
        <a:defRPr sz="2622" kern="1200">
          <a:solidFill>
            <a:schemeClr val="tx1"/>
          </a:solidFill>
          <a:latin typeface="+mn-lt"/>
          <a:ea typeface="+mn-ea"/>
          <a:cs typeface="+mn-cs"/>
        </a:defRPr>
      </a:lvl2pPr>
      <a:lvl3pPr marL="1332098" algn="l" defTabSz="1332098" rtl="0" eaLnBrk="1" latinLnBrk="0" hangingPunct="1">
        <a:defRPr sz="2622" kern="1200">
          <a:solidFill>
            <a:schemeClr val="tx1"/>
          </a:solidFill>
          <a:latin typeface="+mn-lt"/>
          <a:ea typeface="+mn-ea"/>
          <a:cs typeface="+mn-cs"/>
        </a:defRPr>
      </a:lvl3pPr>
      <a:lvl4pPr marL="1998147" algn="l" defTabSz="1332098" rtl="0" eaLnBrk="1" latinLnBrk="0" hangingPunct="1">
        <a:defRPr sz="2622" kern="1200">
          <a:solidFill>
            <a:schemeClr val="tx1"/>
          </a:solidFill>
          <a:latin typeface="+mn-lt"/>
          <a:ea typeface="+mn-ea"/>
          <a:cs typeface="+mn-cs"/>
        </a:defRPr>
      </a:lvl4pPr>
      <a:lvl5pPr marL="2664196" algn="l" defTabSz="1332098" rtl="0" eaLnBrk="1" latinLnBrk="0" hangingPunct="1">
        <a:defRPr sz="2622" kern="1200">
          <a:solidFill>
            <a:schemeClr val="tx1"/>
          </a:solidFill>
          <a:latin typeface="+mn-lt"/>
          <a:ea typeface="+mn-ea"/>
          <a:cs typeface="+mn-cs"/>
        </a:defRPr>
      </a:lvl5pPr>
      <a:lvl6pPr marL="3330245" algn="l" defTabSz="1332098" rtl="0" eaLnBrk="1" latinLnBrk="0" hangingPunct="1">
        <a:defRPr sz="2622" kern="1200">
          <a:solidFill>
            <a:schemeClr val="tx1"/>
          </a:solidFill>
          <a:latin typeface="+mn-lt"/>
          <a:ea typeface="+mn-ea"/>
          <a:cs typeface="+mn-cs"/>
        </a:defRPr>
      </a:lvl6pPr>
      <a:lvl7pPr marL="3996294" algn="l" defTabSz="1332098" rtl="0" eaLnBrk="1" latinLnBrk="0" hangingPunct="1">
        <a:defRPr sz="2622" kern="1200">
          <a:solidFill>
            <a:schemeClr val="tx1"/>
          </a:solidFill>
          <a:latin typeface="+mn-lt"/>
          <a:ea typeface="+mn-ea"/>
          <a:cs typeface="+mn-cs"/>
        </a:defRPr>
      </a:lvl7pPr>
      <a:lvl8pPr marL="4662343" algn="l" defTabSz="1332098" rtl="0" eaLnBrk="1" latinLnBrk="0" hangingPunct="1">
        <a:defRPr sz="2622" kern="1200">
          <a:solidFill>
            <a:schemeClr val="tx1"/>
          </a:solidFill>
          <a:latin typeface="+mn-lt"/>
          <a:ea typeface="+mn-ea"/>
          <a:cs typeface="+mn-cs"/>
        </a:defRPr>
      </a:lvl8pPr>
      <a:lvl9pPr marL="5328392" algn="l" defTabSz="1332098" rtl="0" eaLnBrk="1" latinLnBrk="0" hangingPunct="1">
        <a:defRPr sz="26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jpg"/><Relationship Id="rId7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5633182" y="260673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b="1" dirty="0"/>
              <a:t>Delphi Studie</a:t>
            </a:r>
          </a:p>
          <a:p>
            <a:pPr algn="ctr"/>
            <a:r>
              <a:rPr lang="de-DE" sz="1200" i="1" dirty="0"/>
              <a:t>einschließlich 44 verschiedener Visualisierungsarten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2385417-F34E-167E-CA71-D8E55608133A}"/>
              </a:ext>
            </a:extLst>
          </p:cNvPr>
          <p:cNvSpPr/>
          <p:nvPr/>
        </p:nvSpPr>
        <p:spPr>
          <a:xfrm>
            <a:off x="5633182" y="5959211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b="1" dirty="0"/>
              <a:t>Explorative Studie</a:t>
            </a:r>
          </a:p>
          <a:p>
            <a:pPr algn="ctr"/>
            <a:r>
              <a:rPr lang="de-DE" sz="1200" i="1" dirty="0"/>
              <a:t>einschließlich 4 verschiedener Visualisierungsarten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AAD0A56-77A7-D3E7-E0B9-5379A02FB72C}"/>
              </a:ext>
            </a:extLst>
          </p:cNvPr>
          <p:cNvCxnSpPr>
            <a:cxnSpLocks/>
            <a:stCxn id="4" idx="2"/>
            <a:endCxn id="15" idx="0"/>
          </p:cNvCxnSpPr>
          <p:nvPr/>
        </p:nvCxnSpPr>
        <p:spPr>
          <a:xfrm flipH="1">
            <a:off x="2236403" y="1123640"/>
            <a:ext cx="4423956" cy="905771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9F6EF046-21A1-8482-A178-75AD11A60B9C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flipH="1">
            <a:off x="5315318" y="1123629"/>
            <a:ext cx="1345040" cy="892094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A492EF-4154-B0F6-19B8-7E081AFCFCCC}"/>
              </a:ext>
            </a:extLst>
          </p:cNvPr>
          <p:cNvCxnSpPr>
            <a:cxnSpLocks/>
            <a:stCxn id="4" idx="2"/>
            <a:endCxn id="12" idx="0"/>
          </p:cNvCxnSpPr>
          <p:nvPr/>
        </p:nvCxnSpPr>
        <p:spPr>
          <a:xfrm>
            <a:off x="6660368" y="1123631"/>
            <a:ext cx="1733877" cy="887634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0BC0B716-3042-BE4D-14F1-B9B65C060CA8}"/>
              </a:ext>
            </a:extLst>
          </p:cNvPr>
          <p:cNvCxnSpPr>
            <a:cxnSpLocks/>
            <a:stCxn id="4" idx="2"/>
            <a:endCxn id="23" idx="0"/>
          </p:cNvCxnSpPr>
          <p:nvPr/>
        </p:nvCxnSpPr>
        <p:spPr>
          <a:xfrm>
            <a:off x="6660366" y="1123632"/>
            <a:ext cx="4594821" cy="1081404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B9140EE8-54F4-596B-CDFE-FBCE2C117396}"/>
              </a:ext>
            </a:extLst>
          </p:cNvPr>
          <p:cNvCxnSpPr>
            <a:cxnSpLocks/>
            <a:stCxn id="15" idx="2"/>
            <a:endCxn id="5" idx="0"/>
          </p:cNvCxnSpPr>
          <p:nvPr/>
        </p:nvCxnSpPr>
        <p:spPr>
          <a:xfrm>
            <a:off x="2236403" y="4520494"/>
            <a:ext cx="4423956" cy="1438715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CA8E063-7BEB-DAC6-773E-6AA85C65FF5B}"/>
              </a:ext>
            </a:extLst>
          </p:cNvPr>
          <p:cNvCxnSpPr>
            <a:cxnSpLocks/>
            <a:stCxn id="18" idx="2"/>
            <a:endCxn id="5" idx="0"/>
          </p:cNvCxnSpPr>
          <p:nvPr/>
        </p:nvCxnSpPr>
        <p:spPr>
          <a:xfrm>
            <a:off x="5315318" y="4506824"/>
            <a:ext cx="1345040" cy="1452391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6227A3ED-5C72-4040-7387-43D2BC56FCE4}"/>
              </a:ext>
            </a:extLst>
          </p:cNvPr>
          <p:cNvCxnSpPr>
            <a:cxnSpLocks/>
            <a:stCxn id="12" idx="2"/>
            <a:endCxn id="5" idx="0"/>
          </p:cNvCxnSpPr>
          <p:nvPr/>
        </p:nvCxnSpPr>
        <p:spPr>
          <a:xfrm flipH="1">
            <a:off x="6660368" y="4502351"/>
            <a:ext cx="1733877" cy="1456850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3AC50C1-2927-E5D8-3A34-FBD9A2D14914}"/>
              </a:ext>
            </a:extLst>
          </p:cNvPr>
          <p:cNvCxnSpPr>
            <a:cxnSpLocks/>
            <a:stCxn id="23" idx="2"/>
            <a:endCxn id="5" idx="0"/>
          </p:cNvCxnSpPr>
          <p:nvPr/>
        </p:nvCxnSpPr>
        <p:spPr>
          <a:xfrm flipH="1">
            <a:off x="6660366" y="4260175"/>
            <a:ext cx="4594821" cy="1699026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2" name="Gerade Verbindung 131">
            <a:extLst>
              <a:ext uri="{FF2B5EF4-FFF2-40B4-BE49-F238E27FC236}">
                <a16:creationId xmlns:a16="http://schemas.microsoft.com/office/drawing/2014/main" id="{CB83A554-48B7-0FEE-7A34-A4EADCAC2058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2412218" y="-8873"/>
            <a:ext cx="4248151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Gerade Verbindung 134">
            <a:extLst>
              <a:ext uri="{FF2B5EF4-FFF2-40B4-BE49-F238E27FC236}">
                <a16:creationId xmlns:a16="http://schemas.microsoft.com/office/drawing/2014/main" id="{A703C023-60CB-8821-6EFE-5EB837D640BD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6660366" y="3047"/>
            <a:ext cx="5562601" cy="257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7" name="Gerade Verbindung 136">
            <a:extLst>
              <a:ext uri="{FF2B5EF4-FFF2-40B4-BE49-F238E27FC236}">
                <a16:creationId xmlns:a16="http://schemas.microsoft.com/office/drawing/2014/main" id="{AC563D23-1175-ADB2-CAE1-8697F28FF34C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68" y="-22353"/>
            <a:ext cx="4948239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Gerade Verbindung 149">
            <a:extLst>
              <a:ext uri="{FF2B5EF4-FFF2-40B4-BE49-F238E27FC236}">
                <a16:creationId xmlns:a16="http://schemas.microsoft.com/office/drawing/2014/main" id="{651D86B0-1CE4-7F42-90AD-B66906234F9B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69" y="-22353"/>
            <a:ext cx="4248151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3" name="Gerade Verbindung 152">
            <a:extLst>
              <a:ext uri="{FF2B5EF4-FFF2-40B4-BE49-F238E27FC236}">
                <a16:creationId xmlns:a16="http://schemas.microsoft.com/office/drawing/2014/main" id="{9C7DF65A-85B1-6728-EBF9-B0DCDD5AB8AD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56" y="-22353"/>
            <a:ext cx="0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Gerade Verbindung 155">
            <a:extLst>
              <a:ext uri="{FF2B5EF4-FFF2-40B4-BE49-F238E27FC236}">
                <a16:creationId xmlns:a16="http://schemas.microsoft.com/office/drawing/2014/main" id="{0152A0D7-5EC1-AF9E-2CBE-C7CB41C2B862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69" y="-22353"/>
            <a:ext cx="104775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Gerade Verbindung 158">
            <a:extLst>
              <a:ext uri="{FF2B5EF4-FFF2-40B4-BE49-F238E27FC236}">
                <a16:creationId xmlns:a16="http://schemas.microsoft.com/office/drawing/2014/main" id="{6CC3CBDE-9D5B-5BAF-9CB9-9FDEC6B9C2F7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60" y="-22353"/>
            <a:ext cx="251452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2" name="Gerade Verbindung 161">
            <a:extLst>
              <a:ext uri="{FF2B5EF4-FFF2-40B4-BE49-F238E27FC236}">
                <a16:creationId xmlns:a16="http://schemas.microsoft.com/office/drawing/2014/main" id="{53E9AD4F-D1D3-A1FD-8DE8-4F11B98F40E6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57" y="-22353"/>
            <a:ext cx="408944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5" name="Gerade Verbindung 164">
            <a:extLst>
              <a:ext uri="{FF2B5EF4-FFF2-40B4-BE49-F238E27FC236}">
                <a16:creationId xmlns:a16="http://schemas.microsoft.com/office/drawing/2014/main" id="{5BBDCE63-6FF9-BF97-B01B-54B1EC818DE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56" y="-22353"/>
            <a:ext cx="639294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9" name="Gerade Verbindung 168">
            <a:extLst>
              <a:ext uri="{FF2B5EF4-FFF2-40B4-BE49-F238E27FC236}">
                <a16:creationId xmlns:a16="http://schemas.microsoft.com/office/drawing/2014/main" id="{A75D84CA-BA80-A1E0-F8C7-F2253E404FC6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69" y="-22353"/>
            <a:ext cx="865103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3" name="Gerade Verbindung 172">
            <a:extLst>
              <a:ext uri="{FF2B5EF4-FFF2-40B4-BE49-F238E27FC236}">
                <a16:creationId xmlns:a16="http://schemas.microsoft.com/office/drawing/2014/main" id="{C9F2869F-DCA1-508A-7141-C173ABAB86B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59" y="-22353"/>
            <a:ext cx="1127394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Gerade Verbindung 175">
            <a:extLst>
              <a:ext uri="{FF2B5EF4-FFF2-40B4-BE49-F238E27FC236}">
                <a16:creationId xmlns:a16="http://schemas.microsoft.com/office/drawing/2014/main" id="{86107154-D837-C228-553A-2A25F0C7FA0E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66" y="-22353"/>
            <a:ext cx="1483499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9" name="Gerade Verbindung 178">
            <a:extLst>
              <a:ext uri="{FF2B5EF4-FFF2-40B4-BE49-F238E27FC236}">
                <a16:creationId xmlns:a16="http://schemas.microsoft.com/office/drawing/2014/main" id="{66F59344-1A31-4E25-EF4F-822463301F94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68" y="-8872"/>
            <a:ext cx="1733551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2" name="Gerade Verbindung 181">
            <a:extLst>
              <a:ext uri="{FF2B5EF4-FFF2-40B4-BE49-F238E27FC236}">
                <a16:creationId xmlns:a16="http://schemas.microsoft.com/office/drawing/2014/main" id="{6150FA0E-1425-2F1C-903F-425123D39AAE}"/>
              </a:ext>
            </a:extLst>
          </p:cNvPr>
          <p:cNvCxnSpPr>
            <a:cxnSpLocks/>
          </p:cNvCxnSpPr>
          <p:nvPr/>
        </p:nvCxnSpPr>
        <p:spPr>
          <a:xfrm flipV="1">
            <a:off x="6660367" y="-8872"/>
            <a:ext cx="2124075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Gerade Verbindung 185">
            <a:extLst>
              <a:ext uri="{FF2B5EF4-FFF2-40B4-BE49-F238E27FC236}">
                <a16:creationId xmlns:a16="http://schemas.microsoft.com/office/drawing/2014/main" id="{A36E493B-E946-9CAA-DA20-81B1CCD601FA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69" y="-8872"/>
            <a:ext cx="2474119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Gerade Verbindung 188">
            <a:extLst>
              <a:ext uri="{FF2B5EF4-FFF2-40B4-BE49-F238E27FC236}">
                <a16:creationId xmlns:a16="http://schemas.microsoft.com/office/drawing/2014/main" id="{10A584F9-BD4B-AF21-16B3-E8997EB4DFFF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660359" y="-8872"/>
            <a:ext cx="3005138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2" name="Gerade Verbindung 191">
            <a:extLst>
              <a:ext uri="{FF2B5EF4-FFF2-40B4-BE49-F238E27FC236}">
                <a16:creationId xmlns:a16="http://schemas.microsoft.com/office/drawing/2014/main" id="{FB99B870-ACAE-56E5-8344-7CE59C41C15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6555594" y="-22353"/>
            <a:ext cx="104775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Gerade Verbindung 194">
            <a:extLst>
              <a:ext uri="{FF2B5EF4-FFF2-40B4-BE49-F238E27FC236}">
                <a16:creationId xmlns:a16="http://schemas.microsoft.com/office/drawing/2014/main" id="{AAFC7A4B-3E50-C49A-26FB-514093B770DE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6408914" y="-68224"/>
            <a:ext cx="251451" cy="32889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Gerade Verbindung 197">
            <a:extLst>
              <a:ext uri="{FF2B5EF4-FFF2-40B4-BE49-F238E27FC236}">
                <a16:creationId xmlns:a16="http://schemas.microsoft.com/office/drawing/2014/main" id="{3DB5A1B6-0429-A74B-BD6C-9084875610B0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6253730" y="-91153"/>
            <a:ext cx="406635" cy="3518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Gerade Verbindung 200">
            <a:extLst>
              <a:ext uri="{FF2B5EF4-FFF2-40B4-BE49-F238E27FC236}">
                <a16:creationId xmlns:a16="http://schemas.microsoft.com/office/drawing/2014/main" id="{6E14FE3E-56FF-55F4-C90A-E33E97ECA97E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6126611" y="-68224"/>
            <a:ext cx="533753" cy="32889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4" name="Gerade Verbindung 203">
            <a:extLst>
              <a:ext uri="{FF2B5EF4-FFF2-40B4-BE49-F238E27FC236}">
                <a16:creationId xmlns:a16="http://schemas.microsoft.com/office/drawing/2014/main" id="{CAFF9440-311E-6424-8C24-14FD19E798D9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979321" y="-68224"/>
            <a:ext cx="681038" cy="32889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8" name="Gerade Verbindung 207">
            <a:extLst>
              <a:ext uri="{FF2B5EF4-FFF2-40B4-BE49-F238E27FC236}">
                <a16:creationId xmlns:a16="http://schemas.microsoft.com/office/drawing/2014/main" id="{6F913437-B6E4-FBE7-4754-25BC53C2C2F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847097" y="-68224"/>
            <a:ext cx="813269" cy="32889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3" name="Gerade Verbindung 212">
            <a:extLst>
              <a:ext uri="{FF2B5EF4-FFF2-40B4-BE49-F238E27FC236}">
                <a16:creationId xmlns:a16="http://schemas.microsoft.com/office/drawing/2014/main" id="{A2940EDC-4DC0-9A23-01EC-1550F4C7CFDA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742316" y="-22353"/>
            <a:ext cx="918044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6" name="Gerade Verbindung 215">
            <a:extLst>
              <a:ext uri="{FF2B5EF4-FFF2-40B4-BE49-F238E27FC236}">
                <a16:creationId xmlns:a16="http://schemas.microsoft.com/office/drawing/2014/main" id="{7A1AC5FB-8D98-707A-4764-A4D2A9C4E94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474434" y="-22353"/>
            <a:ext cx="1185937" cy="2830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9" name="Gerade Verbindung 218">
            <a:extLst>
              <a:ext uri="{FF2B5EF4-FFF2-40B4-BE49-F238E27FC236}">
                <a16:creationId xmlns:a16="http://schemas.microsoft.com/office/drawing/2014/main" id="{2BE82489-E0AC-7D9D-A26B-AD4AB1120BB2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207794" y="-8872"/>
            <a:ext cx="1452562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2" name="Gerade Verbindung 221">
            <a:extLst>
              <a:ext uri="{FF2B5EF4-FFF2-40B4-BE49-F238E27FC236}">
                <a16:creationId xmlns:a16="http://schemas.microsoft.com/office/drawing/2014/main" id="{9541F45A-C9AC-1CFD-E8CD-7DD1A991E08F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4807748" y="3047"/>
            <a:ext cx="1852612" cy="257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6" name="Gerade Verbindung 225">
            <a:extLst>
              <a:ext uri="{FF2B5EF4-FFF2-40B4-BE49-F238E27FC236}">
                <a16:creationId xmlns:a16="http://schemas.microsoft.com/office/drawing/2014/main" id="{B576CC23-E072-348F-9F42-698BF0A07A23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4330748" y="3047"/>
            <a:ext cx="2329623" cy="257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9" name="Gerade Verbindung 228">
            <a:extLst>
              <a:ext uri="{FF2B5EF4-FFF2-40B4-BE49-F238E27FC236}">
                <a16:creationId xmlns:a16="http://schemas.microsoft.com/office/drawing/2014/main" id="{D4222B65-3EE4-2438-1FDC-30BFB0AB14C3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3423329" y="3047"/>
            <a:ext cx="3237041" cy="257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6" name="Gerade Verbindung 235">
            <a:extLst>
              <a:ext uri="{FF2B5EF4-FFF2-40B4-BE49-F238E27FC236}">
                <a16:creationId xmlns:a16="http://schemas.microsoft.com/office/drawing/2014/main" id="{EDD0898F-2742-3FCB-7468-78343D4AF3AF}"/>
              </a:ext>
            </a:extLst>
          </p:cNvPr>
          <p:cNvCxnSpPr>
            <a:cxnSpLocks/>
          </p:cNvCxnSpPr>
          <p:nvPr/>
        </p:nvCxnSpPr>
        <p:spPr>
          <a:xfrm flipV="1">
            <a:off x="6513690" y="22346"/>
            <a:ext cx="6242677" cy="23832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0" name="Gerade Verbindung 239">
            <a:extLst>
              <a:ext uri="{FF2B5EF4-FFF2-40B4-BE49-F238E27FC236}">
                <a16:creationId xmlns:a16="http://schemas.microsoft.com/office/drawing/2014/main" id="{A5192206-CD2B-D0E6-9EA0-6FCA167A1B00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63914" y="17050"/>
            <a:ext cx="6096444" cy="243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6" name="Gerade Verbindung 245">
            <a:extLst>
              <a:ext uri="{FF2B5EF4-FFF2-40B4-BE49-F238E27FC236}">
                <a16:creationId xmlns:a16="http://schemas.microsoft.com/office/drawing/2014/main" id="{3BFB9BFB-A8C9-E2C1-B307-902D4E21703E}"/>
              </a:ext>
            </a:extLst>
          </p:cNvPr>
          <p:cNvCxnSpPr>
            <a:cxnSpLocks/>
          </p:cNvCxnSpPr>
          <p:nvPr/>
        </p:nvCxnSpPr>
        <p:spPr>
          <a:xfrm flipH="1" flipV="1">
            <a:off x="1184865" y="-8873"/>
            <a:ext cx="5475505" cy="2695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Grafik 11" descr="Ein Bild, das Design enthält.&#10;&#10;Automatisch generierte Beschreibung mit geringer Zuverlässigkeit">
            <a:extLst>
              <a:ext uri="{FF2B5EF4-FFF2-40B4-BE49-F238E27FC236}">
                <a16:creationId xmlns:a16="http://schemas.microsoft.com/office/drawing/2014/main" id="{186B7D20-9680-C23A-A027-6EAF2901D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703" y="2011276"/>
            <a:ext cx="2491087" cy="2491087"/>
          </a:xfrm>
          <a:prstGeom prst="rect">
            <a:avLst/>
          </a:prstGeom>
        </p:spPr>
      </p:pic>
      <p:pic>
        <p:nvPicPr>
          <p:cNvPr id="15" name="Grafik 14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26755051-A1D9-85D1-7E94-C033BD2FD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872" y="2029411"/>
            <a:ext cx="2491087" cy="2491087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9636AE2-D6AD-64FA-8A6D-B546A0B43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787" y="2015735"/>
            <a:ext cx="2491087" cy="2491087"/>
          </a:xfrm>
          <a:prstGeom prst="rect">
            <a:avLst/>
          </a:prstGeom>
        </p:spPr>
      </p:pic>
      <p:pic>
        <p:nvPicPr>
          <p:cNvPr id="23" name="Grafik 22" descr="Ein Bild, das Weihnachtsbaum, Origami enthält.&#10;&#10;Automatisch generierte Beschreibung">
            <a:extLst>
              <a:ext uri="{FF2B5EF4-FFF2-40B4-BE49-F238E27FC236}">
                <a16:creationId xmlns:a16="http://schemas.microsoft.com/office/drawing/2014/main" id="{664C18AA-B744-6269-1BDF-AA18805870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7609" y="2205033"/>
            <a:ext cx="2055138" cy="2055138"/>
          </a:xfrm>
          <a:prstGeom prst="rect">
            <a:avLst/>
          </a:prstGeom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012F68E8-0A82-7529-8EF9-CC91B45F4FD6}"/>
              </a:ext>
            </a:extLst>
          </p:cNvPr>
          <p:cNvSpPr/>
          <p:nvPr/>
        </p:nvSpPr>
        <p:spPr>
          <a:xfrm>
            <a:off x="5707558" y="9928971"/>
            <a:ext cx="1979976" cy="112146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55">
              <a:defRPr/>
            </a:pPr>
            <a:r>
              <a:rPr lang="de-DE" sz="1600" b="1" dirty="0">
                <a:solidFill>
                  <a:prstClr val="black"/>
                </a:solidFill>
                <a:latin typeface="Aptos" panose="02110004020202020204"/>
              </a:rPr>
              <a:t>Konfirmatorische Studie </a:t>
            </a:r>
          </a:p>
          <a:p>
            <a:pPr algn="ctr" defTabSz="914355">
              <a:defRPr/>
            </a:pPr>
            <a:r>
              <a:rPr lang="de-DE" sz="1200" i="1" dirty="0">
                <a:solidFill>
                  <a:prstClr val="black"/>
                </a:solidFill>
                <a:latin typeface="Aptos" panose="02110004020202020204"/>
              </a:rPr>
              <a:t>einschließlich 2 verschiedener Visualisierungsarten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941CD9F-F811-6AA1-94C1-40253C8F37F5}"/>
              </a:ext>
            </a:extLst>
          </p:cNvPr>
          <p:cNvCxnSpPr>
            <a:cxnSpLocks/>
            <a:stCxn id="34" idx="2"/>
            <a:endCxn id="30" idx="0"/>
          </p:cNvCxnSpPr>
          <p:nvPr/>
        </p:nvCxnSpPr>
        <p:spPr>
          <a:xfrm>
            <a:off x="5727307" y="9384379"/>
            <a:ext cx="970239" cy="544592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83B1C21F-F668-74CA-5068-F21CBA90C9F4}"/>
              </a:ext>
            </a:extLst>
          </p:cNvPr>
          <p:cNvCxnSpPr>
            <a:cxnSpLocks/>
            <a:stCxn id="33" idx="2"/>
            <a:endCxn id="30" idx="0"/>
          </p:cNvCxnSpPr>
          <p:nvPr/>
        </p:nvCxnSpPr>
        <p:spPr>
          <a:xfrm flipH="1">
            <a:off x="6697546" y="9385632"/>
            <a:ext cx="1049334" cy="543339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51B4E99E-D488-1CFD-797C-00C37A7C2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324" y="7626521"/>
            <a:ext cx="1759111" cy="1759111"/>
          </a:xfrm>
          <a:prstGeom prst="rect">
            <a:avLst/>
          </a:prstGeom>
        </p:spPr>
      </p:pic>
      <p:pic>
        <p:nvPicPr>
          <p:cNvPr id="34" name="Grafik 33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9088AAB0-EE3A-25E6-0409-1D5746806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751" y="7625268"/>
            <a:ext cx="1759111" cy="1759111"/>
          </a:xfrm>
          <a:prstGeom prst="rect">
            <a:avLst/>
          </a:prstGeom>
        </p:spPr>
      </p:pic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6E091FC0-C028-2441-46EB-0F372825B1C4}"/>
              </a:ext>
            </a:extLst>
          </p:cNvPr>
          <p:cNvCxnSpPr>
            <a:cxnSpLocks/>
            <a:stCxn id="5" idx="2"/>
            <a:endCxn id="34" idx="0"/>
          </p:cNvCxnSpPr>
          <p:nvPr/>
        </p:nvCxnSpPr>
        <p:spPr>
          <a:xfrm flipH="1">
            <a:off x="5727307" y="6822176"/>
            <a:ext cx="933051" cy="803092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80EB8F19-4054-12B2-3CFD-333C2F6F729F}"/>
              </a:ext>
            </a:extLst>
          </p:cNvPr>
          <p:cNvCxnSpPr>
            <a:cxnSpLocks/>
            <a:stCxn id="5" idx="2"/>
            <a:endCxn id="33" idx="0"/>
          </p:cNvCxnSpPr>
          <p:nvPr/>
        </p:nvCxnSpPr>
        <p:spPr>
          <a:xfrm>
            <a:off x="6660358" y="6822176"/>
            <a:ext cx="1086522" cy="804345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620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5190657" y="4131991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55">
              <a:defRPr/>
            </a:pPr>
            <a:r>
              <a:rPr lang="de-DE" sz="1600" dirty="0">
                <a:solidFill>
                  <a:prstClr val="black"/>
                </a:solidFill>
                <a:latin typeface="Aptos" panose="02110004020202020204"/>
              </a:rPr>
              <a:t>Explorative Studie</a:t>
            </a:r>
          </a:p>
          <a:p>
            <a:pPr algn="ctr" defTabSz="914355">
              <a:defRPr/>
            </a:pPr>
            <a:r>
              <a:rPr lang="de-DE" sz="1200" i="1" dirty="0">
                <a:solidFill>
                  <a:prstClr val="black"/>
                </a:solidFill>
                <a:latin typeface="Aptos" panose="02110004020202020204"/>
              </a:rPr>
              <a:t>einschließlich 4 verschiedener Visualisierungsarten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A492EF-4154-B0F6-19B8-7E081AFCFCCC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>
            <a:off x="6217847" y="4994958"/>
            <a:ext cx="743793" cy="804345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B9140EE8-54F4-596B-CDFE-FBCE2C117396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>
            <a:off x="5057740" y="3392017"/>
            <a:ext cx="1160105" cy="739973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CA8E063-7BEB-DAC6-773E-6AA85C65FF5B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3066400" y="3423358"/>
            <a:ext cx="3151447" cy="708622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6227A3ED-5C72-4040-7387-43D2BC56FCE4}"/>
              </a:ext>
            </a:extLst>
          </p:cNvPr>
          <p:cNvCxnSpPr>
            <a:cxnSpLocks/>
            <a:stCxn id="7" idx="2"/>
            <a:endCxn id="4" idx="0"/>
          </p:cNvCxnSpPr>
          <p:nvPr/>
        </p:nvCxnSpPr>
        <p:spPr>
          <a:xfrm flipH="1">
            <a:off x="6217846" y="3429122"/>
            <a:ext cx="831239" cy="702869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3AC50C1-2927-E5D8-3A34-FBD9A2D14914}"/>
              </a:ext>
            </a:extLst>
          </p:cNvPr>
          <p:cNvCxnSpPr>
            <a:cxnSpLocks/>
            <a:stCxn id="9" idx="2"/>
            <a:endCxn id="4" idx="0"/>
          </p:cNvCxnSpPr>
          <p:nvPr/>
        </p:nvCxnSpPr>
        <p:spPr>
          <a:xfrm flipH="1">
            <a:off x="6217832" y="3423360"/>
            <a:ext cx="2729312" cy="70862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Rechteck 41">
            <a:extLst>
              <a:ext uri="{FF2B5EF4-FFF2-40B4-BE49-F238E27FC236}">
                <a16:creationId xmlns:a16="http://schemas.microsoft.com/office/drawing/2014/main" id="{66981041-9730-D5FB-BBAC-DCD3CEC22E8C}"/>
              </a:ext>
            </a:extLst>
          </p:cNvPr>
          <p:cNvSpPr/>
          <p:nvPr/>
        </p:nvSpPr>
        <p:spPr>
          <a:xfrm>
            <a:off x="5234048" y="8101753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55">
              <a:defRPr/>
            </a:pPr>
            <a:r>
              <a:rPr lang="de-DE" sz="1401" dirty="0">
                <a:solidFill>
                  <a:prstClr val="black"/>
                </a:solidFill>
                <a:latin typeface="Aptos" panose="02110004020202020204"/>
              </a:rPr>
              <a:t>Konfirmatorische Studie </a:t>
            </a:r>
          </a:p>
          <a:p>
            <a:pPr algn="ctr" defTabSz="914355">
              <a:defRPr/>
            </a:pPr>
            <a:r>
              <a:rPr lang="de-DE" sz="1200" i="1" dirty="0">
                <a:solidFill>
                  <a:prstClr val="black"/>
                </a:solidFill>
                <a:latin typeface="Aptos" panose="02110004020202020204"/>
              </a:rPr>
              <a:t>einschließlich 2 verschiedener Visualisierungsarten</a:t>
            </a:r>
          </a:p>
        </p:txBody>
      </p:sp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2E897F5F-D7EE-F0A3-5A48-1B24845064FA}"/>
              </a:ext>
            </a:extLst>
          </p:cNvPr>
          <p:cNvCxnSpPr>
            <a:cxnSpLocks/>
            <a:stCxn id="4" idx="2"/>
            <a:endCxn id="19" idx="0"/>
          </p:cNvCxnSpPr>
          <p:nvPr/>
        </p:nvCxnSpPr>
        <p:spPr>
          <a:xfrm flipH="1">
            <a:off x="5565530" y="4994949"/>
            <a:ext cx="652319" cy="803092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00D28060-3029-CB44-26AE-B009A9A1A1AA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5565530" y="7557149"/>
            <a:ext cx="695711" cy="544596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C1C6A0FC-1FB1-1246-BDCD-C0182152A50A}"/>
              </a:ext>
            </a:extLst>
          </p:cNvPr>
          <p:cNvCxnSpPr>
            <a:cxnSpLocks/>
            <a:stCxn id="18" idx="2"/>
            <a:endCxn id="42" idx="0"/>
          </p:cNvCxnSpPr>
          <p:nvPr/>
        </p:nvCxnSpPr>
        <p:spPr>
          <a:xfrm flipH="1">
            <a:off x="6261226" y="7558415"/>
            <a:ext cx="700402" cy="543343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Grafik 1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C14587B0-C760-04F8-1E00-1D175D63B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335" y="2047245"/>
            <a:ext cx="1376123" cy="137612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378A6D5-DC0D-99A8-3027-2677A6159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678" y="2015894"/>
            <a:ext cx="1376123" cy="1376123"/>
          </a:xfrm>
          <a:prstGeom prst="rect">
            <a:avLst/>
          </a:prstGeom>
        </p:spPr>
      </p:pic>
      <p:pic>
        <p:nvPicPr>
          <p:cNvPr id="7" name="Grafik 6" descr="Ein Bild, das Design enthält.&#10;&#10;Automatisch generierte Beschreibung mit geringer Zuverlässigkeit">
            <a:extLst>
              <a:ext uri="{FF2B5EF4-FFF2-40B4-BE49-F238E27FC236}">
                <a16:creationId xmlns:a16="http://schemas.microsoft.com/office/drawing/2014/main" id="{503D0E48-012A-3A72-B2FB-68DE14A0B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1020" y="2052998"/>
            <a:ext cx="1376123" cy="1376123"/>
          </a:xfrm>
          <a:prstGeom prst="rect">
            <a:avLst/>
          </a:prstGeom>
        </p:spPr>
      </p:pic>
      <p:pic>
        <p:nvPicPr>
          <p:cNvPr id="9" name="Grafik 8" descr="Ein Bild, das Weihnachtsbaum, Origami enthält.&#10;&#10;Automatisch generierte Beschreibung">
            <a:extLst>
              <a:ext uri="{FF2B5EF4-FFF2-40B4-BE49-F238E27FC236}">
                <a16:creationId xmlns:a16="http://schemas.microsoft.com/office/drawing/2014/main" id="{43D04A16-7416-1988-A04A-DB5385332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2356" y="2233774"/>
            <a:ext cx="1189588" cy="118958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C6D6932-AD1C-AD03-2F18-A9B36584A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084" y="5799303"/>
            <a:ext cx="1759111" cy="1759111"/>
          </a:xfrm>
          <a:prstGeom prst="rect">
            <a:avLst/>
          </a:prstGeom>
        </p:spPr>
      </p:pic>
      <p:pic>
        <p:nvPicPr>
          <p:cNvPr id="19" name="Grafik 18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6A97A27F-70B9-E6CE-0256-C82E4643F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971" y="5798050"/>
            <a:ext cx="1759111" cy="175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835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5190657" y="4131991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55">
              <a:defRPr/>
            </a:pPr>
            <a:r>
              <a:rPr lang="de-DE" sz="1600" dirty="0">
                <a:solidFill>
                  <a:prstClr val="black"/>
                </a:solidFill>
                <a:latin typeface="Aptos" panose="02110004020202020204"/>
              </a:rPr>
              <a:t>Explorative Studie</a:t>
            </a:r>
          </a:p>
          <a:p>
            <a:pPr algn="ctr" defTabSz="914355">
              <a:defRPr/>
            </a:pPr>
            <a:r>
              <a:rPr lang="de-DE" sz="1200" i="1" dirty="0">
                <a:solidFill>
                  <a:prstClr val="black"/>
                </a:solidFill>
                <a:latin typeface="Aptos" panose="02110004020202020204"/>
              </a:rPr>
              <a:t>einschließlich 4 verschiedener Visualisierungsarten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A492EF-4154-B0F6-19B8-7E081AFCFCCC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>
            <a:off x="6217847" y="4994958"/>
            <a:ext cx="743793" cy="804345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B9140EE8-54F4-596B-CDFE-FBCE2C117396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>
            <a:off x="5057740" y="3392017"/>
            <a:ext cx="1160105" cy="739973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CA8E063-7BEB-DAC6-773E-6AA85C65FF5B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3066400" y="3423358"/>
            <a:ext cx="3151447" cy="708622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6227A3ED-5C72-4040-7387-43D2BC56FCE4}"/>
              </a:ext>
            </a:extLst>
          </p:cNvPr>
          <p:cNvCxnSpPr>
            <a:cxnSpLocks/>
            <a:stCxn id="7" idx="2"/>
            <a:endCxn id="4" idx="0"/>
          </p:cNvCxnSpPr>
          <p:nvPr/>
        </p:nvCxnSpPr>
        <p:spPr>
          <a:xfrm flipH="1">
            <a:off x="6217846" y="3429122"/>
            <a:ext cx="831239" cy="702869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3AC50C1-2927-E5D8-3A34-FBD9A2D14914}"/>
              </a:ext>
            </a:extLst>
          </p:cNvPr>
          <p:cNvCxnSpPr>
            <a:cxnSpLocks/>
            <a:stCxn id="9" idx="2"/>
            <a:endCxn id="4" idx="0"/>
          </p:cNvCxnSpPr>
          <p:nvPr/>
        </p:nvCxnSpPr>
        <p:spPr>
          <a:xfrm flipH="1">
            <a:off x="6217832" y="3423360"/>
            <a:ext cx="2729312" cy="70862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Rechteck 41">
            <a:extLst>
              <a:ext uri="{FF2B5EF4-FFF2-40B4-BE49-F238E27FC236}">
                <a16:creationId xmlns:a16="http://schemas.microsoft.com/office/drawing/2014/main" id="{66981041-9730-D5FB-BBAC-DCD3CEC22E8C}"/>
              </a:ext>
            </a:extLst>
          </p:cNvPr>
          <p:cNvSpPr/>
          <p:nvPr/>
        </p:nvSpPr>
        <p:spPr>
          <a:xfrm>
            <a:off x="5234048" y="8101753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55">
              <a:defRPr/>
            </a:pPr>
            <a:r>
              <a:rPr lang="de-DE" sz="1401" dirty="0">
                <a:solidFill>
                  <a:prstClr val="black"/>
                </a:solidFill>
                <a:latin typeface="Aptos" panose="02110004020202020204"/>
              </a:rPr>
              <a:t>Konfirmatorische Studie </a:t>
            </a:r>
          </a:p>
          <a:p>
            <a:pPr algn="ctr" defTabSz="914355">
              <a:defRPr/>
            </a:pPr>
            <a:r>
              <a:rPr lang="de-DE" sz="1200" i="1" dirty="0">
                <a:solidFill>
                  <a:prstClr val="black"/>
                </a:solidFill>
                <a:latin typeface="Aptos" panose="02110004020202020204"/>
              </a:rPr>
              <a:t>einschließlich 2 verschiedener Visualisierungsarten</a:t>
            </a:r>
          </a:p>
        </p:txBody>
      </p:sp>
      <p:pic>
        <p:nvPicPr>
          <p:cNvPr id="49" name="Grafik 48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6B2E6A01-0937-4A9A-6628-A053ECB9A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726" y="4938947"/>
            <a:ext cx="1788807" cy="4025764"/>
          </a:xfrm>
          <a:prstGeom prst="rect">
            <a:avLst/>
          </a:prstGeom>
        </p:spPr>
      </p:pic>
      <p:pic>
        <p:nvPicPr>
          <p:cNvPr id="51" name="Grafik 50" descr="Ein Bild, das Diagramm, Reihe, Design enthält.&#10;&#10;Automatisch generierte Beschreibung">
            <a:extLst>
              <a:ext uri="{FF2B5EF4-FFF2-40B4-BE49-F238E27FC236}">
                <a16:creationId xmlns:a16="http://schemas.microsoft.com/office/drawing/2014/main" id="{6526F238-7952-C41D-E4F7-67EB59499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7340" y="5800703"/>
            <a:ext cx="2559031" cy="1796884"/>
          </a:xfrm>
          <a:prstGeom prst="rect">
            <a:avLst/>
          </a:prstGeom>
        </p:spPr>
      </p:pic>
      <p:pic>
        <p:nvPicPr>
          <p:cNvPr id="53" name="Grafik 52" descr="Ein Bild, das Diagramm, Reihe, Design enthält.&#10;&#10;Automatisch generierte Beschreibung">
            <a:extLst>
              <a:ext uri="{FF2B5EF4-FFF2-40B4-BE49-F238E27FC236}">
                <a16:creationId xmlns:a16="http://schemas.microsoft.com/office/drawing/2014/main" id="{46AA6196-3A99-6D74-E65F-8F6A443B9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6362" y="5805994"/>
            <a:ext cx="2577138" cy="1809600"/>
          </a:xfrm>
          <a:prstGeom prst="rect">
            <a:avLst/>
          </a:prstGeom>
        </p:spPr>
      </p:pic>
      <p:cxnSp>
        <p:nvCxnSpPr>
          <p:cNvPr id="57" name="Gerade Verbindung mit Pfeil 56">
            <a:extLst>
              <a:ext uri="{FF2B5EF4-FFF2-40B4-BE49-F238E27FC236}">
                <a16:creationId xmlns:a16="http://schemas.microsoft.com/office/drawing/2014/main" id="{2E897F5F-D7EE-F0A3-5A48-1B24845064FA}"/>
              </a:ext>
            </a:extLst>
          </p:cNvPr>
          <p:cNvCxnSpPr>
            <a:cxnSpLocks/>
            <a:stCxn id="4" idx="2"/>
            <a:endCxn id="19" idx="0"/>
          </p:cNvCxnSpPr>
          <p:nvPr/>
        </p:nvCxnSpPr>
        <p:spPr>
          <a:xfrm flipH="1">
            <a:off x="5565530" y="4994949"/>
            <a:ext cx="652319" cy="803092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382A8690-6177-FC7C-489D-F56DC70D4782}"/>
              </a:ext>
            </a:extLst>
          </p:cNvPr>
          <p:cNvCxnSpPr>
            <a:cxnSpLocks/>
            <a:stCxn id="49" idx="3"/>
            <a:endCxn id="42" idx="0"/>
          </p:cNvCxnSpPr>
          <p:nvPr/>
        </p:nvCxnSpPr>
        <p:spPr>
          <a:xfrm>
            <a:off x="3247533" y="6951825"/>
            <a:ext cx="3013705" cy="114991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00D28060-3029-CB44-26AE-B009A9A1A1AA}"/>
              </a:ext>
            </a:extLst>
          </p:cNvPr>
          <p:cNvCxnSpPr>
            <a:cxnSpLocks/>
            <a:stCxn id="19" idx="2"/>
            <a:endCxn id="42" idx="0"/>
          </p:cNvCxnSpPr>
          <p:nvPr/>
        </p:nvCxnSpPr>
        <p:spPr>
          <a:xfrm>
            <a:off x="5565530" y="7557149"/>
            <a:ext cx="695711" cy="544596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C1C6A0FC-1FB1-1246-BDCD-C0182152A50A}"/>
              </a:ext>
            </a:extLst>
          </p:cNvPr>
          <p:cNvCxnSpPr>
            <a:cxnSpLocks/>
            <a:stCxn id="18" idx="2"/>
            <a:endCxn id="42" idx="0"/>
          </p:cNvCxnSpPr>
          <p:nvPr/>
        </p:nvCxnSpPr>
        <p:spPr>
          <a:xfrm flipH="1">
            <a:off x="6261226" y="7558415"/>
            <a:ext cx="700402" cy="543343"/>
          </a:xfrm>
          <a:prstGeom prst="straightConnector1">
            <a:avLst/>
          </a:prstGeom>
          <a:ln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947480E1-293D-F75A-EC2C-AC1A1BF07AE0}"/>
              </a:ext>
            </a:extLst>
          </p:cNvPr>
          <p:cNvCxnSpPr>
            <a:cxnSpLocks/>
            <a:stCxn id="53" idx="2"/>
            <a:endCxn id="42" idx="0"/>
          </p:cNvCxnSpPr>
          <p:nvPr/>
        </p:nvCxnSpPr>
        <p:spPr>
          <a:xfrm flipH="1">
            <a:off x="6261240" y="7615597"/>
            <a:ext cx="3013705" cy="48614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Gerade Verbindung mit Pfeil 92">
            <a:extLst>
              <a:ext uri="{FF2B5EF4-FFF2-40B4-BE49-F238E27FC236}">
                <a16:creationId xmlns:a16="http://schemas.microsoft.com/office/drawing/2014/main" id="{C36D0D6D-7712-468E-C726-A051D6561CA6}"/>
              </a:ext>
            </a:extLst>
          </p:cNvPr>
          <p:cNvCxnSpPr>
            <a:cxnSpLocks/>
            <a:stCxn id="51" idx="2"/>
            <a:endCxn id="42" idx="0"/>
          </p:cNvCxnSpPr>
          <p:nvPr/>
        </p:nvCxnSpPr>
        <p:spPr>
          <a:xfrm flipH="1">
            <a:off x="6261224" y="7597599"/>
            <a:ext cx="5215618" cy="50415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Grafik 1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C14587B0-C760-04F8-1E00-1D175D63B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8335" y="2047245"/>
            <a:ext cx="1376123" cy="137612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378A6D5-DC0D-99A8-3027-2677A61590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9678" y="2015894"/>
            <a:ext cx="1376123" cy="1376123"/>
          </a:xfrm>
          <a:prstGeom prst="rect">
            <a:avLst/>
          </a:prstGeom>
        </p:spPr>
      </p:pic>
      <p:pic>
        <p:nvPicPr>
          <p:cNvPr id="7" name="Grafik 6" descr="Ein Bild, das Design enthält.&#10;&#10;Automatisch generierte Beschreibung mit geringer Zuverlässigkeit">
            <a:extLst>
              <a:ext uri="{FF2B5EF4-FFF2-40B4-BE49-F238E27FC236}">
                <a16:creationId xmlns:a16="http://schemas.microsoft.com/office/drawing/2014/main" id="{503D0E48-012A-3A72-B2FB-68DE14A0B0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1020" y="2052998"/>
            <a:ext cx="1376123" cy="1376123"/>
          </a:xfrm>
          <a:prstGeom prst="rect">
            <a:avLst/>
          </a:prstGeom>
        </p:spPr>
      </p:pic>
      <p:pic>
        <p:nvPicPr>
          <p:cNvPr id="9" name="Grafik 8" descr="Ein Bild, das Weihnachtsbaum, Origami enthält.&#10;&#10;Automatisch generierte Beschreibung">
            <a:extLst>
              <a:ext uri="{FF2B5EF4-FFF2-40B4-BE49-F238E27FC236}">
                <a16:creationId xmlns:a16="http://schemas.microsoft.com/office/drawing/2014/main" id="{43D04A16-7416-1988-A04A-DB5385332B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2356" y="2233774"/>
            <a:ext cx="1189588" cy="118958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C6D6932-AD1C-AD03-2F18-A9B36584A5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2084" y="5799303"/>
            <a:ext cx="1759111" cy="1759111"/>
          </a:xfrm>
          <a:prstGeom prst="rect">
            <a:avLst/>
          </a:prstGeom>
        </p:spPr>
      </p:pic>
      <p:pic>
        <p:nvPicPr>
          <p:cNvPr id="19" name="Grafik 18" descr="Ein Bild, das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6A97A27F-70B9-E6CE-0256-C82E4643F4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5971" y="5798050"/>
            <a:ext cx="1759111" cy="175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36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3591766" y="2175788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Delphi Studie</a:t>
            </a:r>
          </a:p>
          <a:p>
            <a:pPr algn="ctr"/>
            <a:r>
              <a:rPr lang="de-DE" sz="1200" i="1" dirty="0"/>
              <a:t>einschließlich 44 verschiedener Visualisierungsarten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2385417-F34E-167E-CA71-D8E55608133A}"/>
              </a:ext>
            </a:extLst>
          </p:cNvPr>
          <p:cNvSpPr/>
          <p:nvPr/>
        </p:nvSpPr>
        <p:spPr>
          <a:xfrm>
            <a:off x="3591766" y="6510757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Explorative Studie</a:t>
            </a:r>
          </a:p>
          <a:p>
            <a:pPr algn="ctr"/>
            <a:r>
              <a:rPr lang="de-DE" sz="1200" i="1" dirty="0"/>
              <a:t>einschließlich 4 verschiedener Visualisierungsarten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BF078D-1915-FB56-798D-EB234E2CAE77}"/>
              </a:ext>
            </a:extLst>
          </p:cNvPr>
          <p:cNvSpPr/>
          <p:nvPr/>
        </p:nvSpPr>
        <p:spPr>
          <a:xfrm>
            <a:off x="3591766" y="8007470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1" dirty="0"/>
              <a:t>Konfirmatorische Studie </a:t>
            </a:r>
          </a:p>
          <a:p>
            <a:pPr algn="ctr"/>
            <a:r>
              <a:rPr lang="de-DE" sz="1200" i="1" dirty="0"/>
              <a:t>einschließlich 2 verschiedener Visualisierungsarten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AAD0A56-77A7-D3E7-E0B9-5379A02FB72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390508" y="3038743"/>
            <a:ext cx="2228434" cy="1084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652BA3B0-705D-1326-F487-732C952ED910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618941" y="7373715"/>
            <a:ext cx="0" cy="6337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7118601-BC55-273B-8448-F45EB2729618}"/>
              </a:ext>
            </a:extLst>
          </p:cNvPr>
          <p:cNvCxnSpPr>
            <a:cxnSpLocks/>
            <a:stCxn id="4" idx="3"/>
            <a:endCxn id="14" idx="2"/>
          </p:cNvCxnSpPr>
          <p:nvPr/>
        </p:nvCxnSpPr>
        <p:spPr>
          <a:xfrm flipV="1">
            <a:off x="5646133" y="2447099"/>
            <a:ext cx="3403095" cy="16016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7BEABECE-7D44-6ACF-70D3-0C08B560256B}"/>
              </a:ext>
            </a:extLst>
          </p:cNvPr>
          <p:cNvSpPr/>
          <p:nvPr/>
        </p:nvSpPr>
        <p:spPr>
          <a:xfrm>
            <a:off x="9049225" y="2175790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Dot</a:t>
            </a:r>
            <a:r>
              <a:rPr lang="de-DE" sz="1200" dirty="0"/>
              <a:t> Plot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3A5B567-3325-30D9-01D1-588DAC410EF0}"/>
              </a:ext>
            </a:extLst>
          </p:cNvPr>
          <p:cNvSpPr/>
          <p:nvPr/>
        </p:nvSpPr>
        <p:spPr>
          <a:xfrm>
            <a:off x="9049225" y="2744245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Violin</a:t>
            </a:r>
            <a:r>
              <a:rPr lang="de-DE" sz="1200" dirty="0"/>
              <a:t> Plot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4B220CB-7F55-C765-BB42-C2F3EAF15299}"/>
              </a:ext>
            </a:extLst>
          </p:cNvPr>
          <p:cNvSpPr/>
          <p:nvPr/>
        </p:nvSpPr>
        <p:spPr>
          <a:xfrm>
            <a:off x="9049225" y="3329223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Halfeye</a:t>
            </a:r>
            <a:r>
              <a:rPr lang="de-DE" sz="1200" dirty="0"/>
              <a:t> </a:t>
            </a:r>
            <a:r>
              <a:rPr lang="de-DE" sz="1200" dirty="0" err="1"/>
              <a:t>plot</a:t>
            </a:r>
            <a:endParaRPr lang="de-DE" sz="1200" dirty="0"/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8C76E9BC-0E31-523A-E157-7178F9B4AA3B}"/>
              </a:ext>
            </a:extLst>
          </p:cNvPr>
          <p:cNvCxnSpPr>
            <a:cxnSpLocks/>
            <a:stCxn id="4" idx="3"/>
            <a:endCxn id="18" idx="2"/>
          </p:cNvCxnSpPr>
          <p:nvPr/>
        </p:nvCxnSpPr>
        <p:spPr>
          <a:xfrm>
            <a:off x="5646133" y="2607260"/>
            <a:ext cx="3403095" cy="40829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0645A772-3F71-03BE-130D-3792C78FF18A}"/>
              </a:ext>
            </a:extLst>
          </p:cNvPr>
          <p:cNvCxnSpPr>
            <a:stCxn id="4" idx="3"/>
            <a:endCxn id="19" idx="2"/>
          </p:cNvCxnSpPr>
          <p:nvPr/>
        </p:nvCxnSpPr>
        <p:spPr>
          <a:xfrm>
            <a:off x="5646133" y="2607263"/>
            <a:ext cx="3403095" cy="99326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0160CA68-886A-126E-1F0F-490932CDA4AD}"/>
              </a:ext>
            </a:extLst>
          </p:cNvPr>
          <p:cNvSpPr/>
          <p:nvPr/>
        </p:nvSpPr>
        <p:spPr>
          <a:xfrm>
            <a:off x="9049225" y="3911058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1" dirty="0"/>
              <a:t>…</a:t>
            </a:r>
          </a:p>
        </p:txBody>
      </p:sp>
      <p:cxnSp>
        <p:nvCxnSpPr>
          <p:cNvPr id="64" name="Gerade Verbindung 63">
            <a:extLst>
              <a:ext uri="{FF2B5EF4-FFF2-40B4-BE49-F238E27FC236}">
                <a16:creationId xmlns:a16="http://schemas.microsoft.com/office/drawing/2014/main" id="{99D654BC-86E4-A7BA-9544-2A44161CD2D9}"/>
              </a:ext>
            </a:extLst>
          </p:cNvPr>
          <p:cNvCxnSpPr>
            <a:cxnSpLocks/>
            <a:stCxn id="4" idx="3"/>
            <a:endCxn id="63" idx="2"/>
          </p:cNvCxnSpPr>
          <p:nvPr/>
        </p:nvCxnSpPr>
        <p:spPr>
          <a:xfrm>
            <a:off x="5646133" y="2607260"/>
            <a:ext cx="3403095" cy="157510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Gerade Verbindung 75">
            <a:extLst>
              <a:ext uri="{FF2B5EF4-FFF2-40B4-BE49-F238E27FC236}">
                <a16:creationId xmlns:a16="http://schemas.microsoft.com/office/drawing/2014/main" id="{FE6A377E-9DBE-AE0C-CD57-B4C0A8260193}"/>
              </a:ext>
            </a:extLst>
          </p:cNvPr>
          <p:cNvCxnSpPr>
            <a:cxnSpLocks/>
            <a:stCxn id="6" idx="3"/>
            <a:endCxn id="79" idx="2"/>
          </p:cNvCxnSpPr>
          <p:nvPr/>
        </p:nvCxnSpPr>
        <p:spPr>
          <a:xfrm>
            <a:off x="5646133" y="8438954"/>
            <a:ext cx="3403095" cy="2752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9" name="Oval 78">
            <a:extLst>
              <a:ext uri="{FF2B5EF4-FFF2-40B4-BE49-F238E27FC236}">
                <a16:creationId xmlns:a16="http://schemas.microsoft.com/office/drawing/2014/main" id="{1AA84AF3-B929-21FC-5A5F-C78FDE4E5852}"/>
              </a:ext>
            </a:extLst>
          </p:cNvPr>
          <p:cNvSpPr/>
          <p:nvPr/>
        </p:nvSpPr>
        <p:spPr>
          <a:xfrm>
            <a:off x="9049223" y="8442857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51" dirty="0" err="1"/>
              <a:t>Halfeye</a:t>
            </a:r>
            <a:r>
              <a:rPr lang="de-DE" sz="1051" dirty="0"/>
              <a:t> </a:t>
            </a:r>
            <a:r>
              <a:rPr lang="de-DE" sz="1051" dirty="0" err="1"/>
              <a:t>plot</a:t>
            </a:r>
            <a:r>
              <a:rPr lang="de-DE" sz="1051" dirty="0"/>
              <a:t> </a:t>
            </a:r>
            <a:r>
              <a:rPr lang="de-DE" sz="900" dirty="0"/>
              <a:t>(Gruppe auf </a:t>
            </a:r>
          </a:p>
          <a:p>
            <a:pPr algn="ctr"/>
            <a:r>
              <a:rPr lang="de-DE" sz="900" dirty="0"/>
              <a:t>x-Achse)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9B4249F-7AF7-1302-0B9D-74671E7E5EAB}"/>
              </a:ext>
            </a:extLst>
          </p:cNvPr>
          <p:cNvSpPr/>
          <p:nvPr/>
        </p:nvSpPr>
        <p:spPr>
          <a:xfrm>
            <a:off x="9049223" y="7866073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51" dirty="0" err="1"/>
              <a:t>Halfeye</a:t>
            </a:r>
            <a:r>
              <a:rPr lang="de-DE" sz="1051" dirty="0"/>
              <a:t> </a:t>
            </a:r>
            <a:r>
              <a:rPr lang="de-DE" sz="1051" dirty="0" err="1"/>
              <a:t>plot</a:t>
            </a:r>
            <a:r>
              <a:rPr lang="de-DE" sz="1051" dirty="0"/>
              <a:t> </a:t>
            </a:r>
            <a:r>
              <a:rPr lang="de-DE" sz="1001" dirty="0"/>
              <a:t>(Gruppe auf </a:t>
            </a:r>
          </a:p>
          <a:p>
            <a:pPr algn="ctr"/>
            <a:r>
              <a:rPr lang="de-DE" sz="1001" dirty="0"/>
              <a:t>x-Achse)</a:t>
            </a:r>
          </a:p>
        </p:txBody>
      </p:sp>
      <p:cxnSp>
        <p:nvCxnSpPr>
          <p:cNvPr id="84" name="Gerade Verbindung 83">
            <a:extLst>
              <a:ext uri="{FF2B5EF4-FFF2-40B4-BE49-F238E27FC236}">
                <a16:creationId xmlns:a16="http://schemas.microsoft.com/office/drawing/2014/main" id="{E90B23A7-9039-68F8-6408-7F8D3610AB6C}"/>
              </a:ext>
            </a:extLst>
          </p:cNvPr>
          <p:cNvCxnSpPr>
            <a:cxnSpLocks/>
            <a:stCxn id="6" idx="3"/>
            <a:endCxn id="80" idx="2"/>
          </p:cNvCxnSpPr>
          <p:nvPr/>
        </p:nvCxnSpPr>
        <p:spPr>
          <a:xfrm flipV="1">
            <a:off x="5646133" y="8137390"/>
            <a:ext cx="3403095" cy="3015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10486A37-22F5-AD72-B9D0-0E4F3E4B5A2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3269867" y="7690585"/>
            <a:ext cx="134908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9EC6E21-BA0F-A918-008A-560152D75F89}"/>
              </a:ext>
            </a:extLst>
          </p:cNvPr>
          <p:cNvSpPr/>
          <p:nvPr/>
        </p:nvSpPr>
        <p:spPr>
          <a:xfrm>
            <a:off x="1403985" y="7170030"/>
            <a:ext cx="1865870" cy="104113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Anreicherungen:</a:t>
            </a:r>
          </a:p>
          <a:p>
            <a:pPr algn="ctr"/>
            <a:r>
              <a:rPr lang="de-DE" sz="1200" dirty="0"/>
              <a:t>Benchmarks</a:t>
            </a:r>
          </a:p>
          <a:p>
            <a:pPr algn="ctr"/>
            <a:r>
              <a:rPr lang="de-DE" sz="1200" dirty="0" err="1"/>
              <a:t>Signaling</a:t>
            </a:r>
            <a:endParaRPr lang="de-DE" sz="1200" dirty="0"/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9F6EF046-21A1-8482-A178-75AD11A60B9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387205" y="3038746"/>
            <a:ext cx="231753" cy="10758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A492EF-4154-B0F6-19B8-7E081AFCFCCC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4618947" y="3038753"/>
            <a:ext cx="1373732" cy="8491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0BC0B716-3042-BE4D-14F1-B9B65C060CA8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4618943" y="3038746"/>
            <a:ext cx="3115406" cy="10758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7" name="Grafik 36">
            <a:extLst>
              <a:ext uri="{FF2B5EF4-FFF2-40B4-BE49-F238E27FC236}">
                <a16:creationId xmlns:a16="http://schemas.microsoft.com/office/drawing/2014/main" id="{AC154769-FD70-34F1-68F7-2DF48C4F5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74889" y="4113723"/>
            <a:ext cx="1682807" cy="1682807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9E0D6747-C088-BCC2-D2D9-13E4D0F34C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2268" y="4122840"/>
            <a:ext cx="1682807" cy="1682807"/>
          </a:xfrm>
          <a:prstGeom prst="rect">
            <a:avLst/>
          </a:prstGeom>
        </p:spPr>
      </p:pic>
      <p:pic>
        <p:nvPicPr>
          <p:cNvPr id="47" name="Grafik 46">
            <a:extLst>
              <a:ext uri="{FF2B5EF4-FFF2-40B4-BE49-F238E27FC236}">
                <a16:creationId xmlns:a16="http://schemas.microsoft.com/office/drawing/2014/main" id="{B7167921-68B6-7CB6-0E7C-CE30D6E0A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24378" y="3872389"/>
            <a:ext cx="1936619" cy="1936619"/>
          </a:xfrm>
          <a:prstGeom prst="rect">
            <a:avLst/>
          </a:prstGeom>
        </p:spPr>
      </p:pic>
      <p:pic>
        <p:nvPicPr>
          <p:cNvPr id="65" name="Grafik 64">
            <a:extLst>
              <a:ext uri="{FF2B5EF4-FFF2-40B4-BE49-F238E27FC236}">
                <a16:creationId xmlns:a16="http://schemas.microsoft.com/office/drawing/2014/main" id="{150763DE-F5CD-756F-3F24-7B335B0381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27905" y="4145559"/>
            <a:ext cx="1433323" cy="1433323"/>
          </a:xfrm>
          <a:prstGeom prst="rect">
            <a:avLst/>
          </a:prstGeom>
        </p:spPr>
      </p:pic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B9140EE8-54F4-596B-CDFE-FBCE2C117396}"/>
              </a:ext>
            </a:extLst>
          </p:cNvPr>
          <p:cNvCxnSpPr>
            <a:endCxn id="5" idx="0"/>
          </p:cNvCxnSpPr>
          <p:nvPr/>
        </p:nvCxnSpPr>
        <p:spPr>
          <a:xfrm>
            <a:off x="2316095" y="5578872"/>
            <a:ext cx="2302859" cy="9318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8CA8E063-7BEB-DAC6-773E-6AA85C65FF5B}"/>
              </a:ext>
            </a:extLst>
          </p:cNvPr>
          <p:cNvCxnSpPr>
            <a:endCxn id="5" idx="0"/>
          </p:cNvCxnSpPr>
          <p:nvPr/>
        </p:nvCxnSpPr>
        <p:spPr>
          <a:xfrm>
            <a:off x="4155450" y="5731872"/>
            <a:ext cx="463505" cy="7788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6227A3ED-5C72-4040-7387-43D2BC56FCE4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4618957" y="5657745"/>
            <a:ext cx="1555079" cy="8530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3AC50C1-2927-E5D8-3A34-FBD9A2D14914}"/>
              </a:ext>
            </a:extLst>
          </p:cNvPr>
          <p:cNvCxnSpPr>
            <a:endCxn id="5" idx="0"/>
          </p:cNvCxnSpPr>
          <p:nvPr/>
        </p:nvCxnSpPr>
        <p:spPr>
          <a:xfrm flipH="1">
            <a:off x="4618944" y="5578874"/>
            <a:ext cx="3125612" cy="9318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623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9AE18E8-D5E3-B3FC-657A-6891DA93B3F4}"/>
              </a:ext>
            </a:extLst>
          </p:cNvPr>
          <p:cNvSpPr/>
          <p:nvPr/>
        </p:nvSpPr>
        <p:spPr>
          <a:xfrm>
            <a:off x="3591766" y="2349333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Delphi Studie</a:t>
            </a:r>
          </a:p>
          <a:p>
            <a:pPr algn="ctr"/>
            <a:r>
              <a:rPr lang="de-DE" sz="1200" i="1" dirty="0"/>
              <a:t>einschließlich 44 verschiedener Visualisierungsarten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2385417-F34E-167E-CA71-D8E55608133A}"/>
              </a:ext>
            </a:extLst>
          </p:cNvPr>
          <p:cNvSpPr/>
          <p:nvPr/>
        </p:nvSpPr>
        <p:spPr>
          <a:xfrm>
            <a:off x="3591766" y="5178545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Explorative Studie</a:t>
            </a:r>
          </a:p>
          <a:p>
            <a:pPr algn="ctr"/>
            <a:r>
              <a:rPr lang="de-DE" sz="1200" i="1" dirty="0"/>
              <a:t>einschließlich 4 verschiedener Visualisierungsarten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BF078D-1915-FB56-798D-EB234E2CAE77}"/>
              </a:ext>
            </a:extLst>
          </p:cNvPr>
          <p:cNvSpPr/>
          <p:nvPr/>
        </p:nvSpPr>
        <p:spPr>
          <a:xfrm>
            <a:off x="3591766" y="8007470"/>
            <a:ext cx="2054352" cy="86296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1" dirty="0"/>
              <a:t>Konfirmatorische Studie </a:t>
            </a:r>
          </a:p>
          <a:p>
            <a:pPr algn="ctr"/>
            <a:r>
              <a:rPr lang="de-DE" sz="1200" i="1" dirty="0"/>
              <a:t>einschließlich 2 verschiedener Visualisierungsarten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AAD0A56-77A7-D3E7-E0B9-5379A02FB72C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4618941" y="3212301"/>
            <a:ext cx="0" cy="19662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652BA3B0-705D-1326-F487-732C952ED910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618941" y="6041510"/>
            <a:ext cx="0" cy="19659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7118601-BC55-273B-8448-F45EB2729618}"/>
              </a:ext>
            </a:extLst>
          </p:cNvPr>
          <p:cNvCxnSpPr>
            <a:cxnSpLocks/>
            <a:stCxn id="4" idx="3"/>
            <a:endCxn id="14" idx="2"/>
          </p:cNvCxnSpPr>
          <p:nvPr/>
        </p:nvCxnSpPr>
        <p:spPr>
          <a:xfrm flipV="1">
            <a:off x="5646133" y="2447099"/>
            <a:ext cx="3403095" cy="33371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7BEABECE-7D44-6ACF-70D3-0C08B560256B}"/>
              </a:ext>
            </a:extLst>
          </p:cNvPr>
          <p:cNvSpPr/>
          <p:nvPr/>
        </p:nvSpPr>
        <p:spPr>
          <a:xfrm>
            <a:off x="9049225" y="2175790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Dot</a:t>
            </a:r>
            <a:r>
              <a:rPr lang="de-DE" sz="1200" dirty="0"/>
              <a:t> Plot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3A5B567-3325-30D9-01D1-588DAC410EF0}"/>
              </a:ext>
            </a:extLst>
          </p:cNvPr>
          <p:cNvSpPr/>
          <p:nvPr/>
        </p:nvSpPr>
        <p:spPr>
          <a:xfrm>
            <a:off x="9049225" y="2744245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Violin</a:t>
            </a:r>
            <a:r>
              <a:rPr lang="de-DE" sz="1200" dirty="0"/>
              <a:t> Plot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4B220CB-7F55-C765-BB42-C2F3EAF15299}"/>
              </a:ext>
            </a:extLst>
          </p:cNvPr>
          <p:cNvSpPr/>
          <p:nvPr/>
        </p:nvSpPr>
        <p:spPr>
          <a:xfrm>
            <a:off x="9049225" y="3329223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Halfeye</a:t>
            </a:r>
            <a:r>
              <a:rPr lang="de-DE" sz="1200" dirty="0"/>
              <a:t> </a:t>
            </a:r>
            <a:r>
              <a:rPr lang="de-DE" sz="1200" dirty="0" err="1"/>
              <a:t>plot</a:t>
            </a:r>
            <a:endParaRPr lang="de-DE" sz="1200" dirty="0"/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8C76E9BC-0E31-523A-E157-7178F9B4AA3B}"/>
              </a:ext>
            </a:extLst>
          </p:cNvPr>
          <p:cNvCxnSpPr>
            <a:cxnSpLocks/>
            <a:stCxn id="4" idx="3"/>
            <a:endCxn id="18" idx="2"/>
          </p:cNvCxnSpPr>
          <p:nvPr/>
        </p:nvCxnSpPr>
        <p:spPr>
          <a:xfrm>
            <a:off x="5646133" y="2780821"/>
            <a:ext cx="3403095" cy="2347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0645A772-3F71-03BE-130D-3792C78FF18A}"/>
              </a:ext>
            </a:extLst>
          </p:cNvPr>
          <p:cNvCxnSpPr>
            <a:stCxn id="4" idx="3"/>
            <a:endCxn id="19" idx="2"/>
          </p:cNvCxnSpPr>
          <p:nvPr/>
        </p:nvCxnSpPr>
        <p:spPr>
          <a:xfrm>
            <a:off x="5646133" y="2780816"/>
            <a:ext cx="3403095" cy="81972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0011AB87-B760-9E85-A895-07802C305073}"/>
              </a:ext>
            </a:extLst>
          </p:cNvPr>
          <p:cNvCxnSpPr>
            <a:cxnSpLocks/>
            <a:stCxn id="5" idx="3"/>
            <a:endCxn id="34" idx="2"/>
          </p:cNvCxnSpPr>
          <p:nvPr/>
        </p:nvCxnSpPr>
        <p:spPr>
          <a:xfrm flipV="1">
            <a:off x="5646133" y="5317703"/>
            <a:ext cx="3403095" cy="2923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24EAE27D-15E7-FE6B-6F75-C1958B2F1D03}"/>
              </a:ext>
            </a:extLst>
          </p:cNvPr>
          <p:cNvSpPr/>
          <p:nvPr/>
        </p:nvSpPr>
        <p:spPr>
          <a:xfrm>
            <a:off x="9049225" y="5046386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Halfeye</a:t>
            </a:r>
            <a:r>
              <a:rPr lang="de-DE" sz="1200" dirty="0"/>
              <a:t> </a:t>
            </a:r>
            <a:r>
              <a:rPr lang="de-DE" sz="1200" dirty="0" err="1"/>
              <a:t>plot</a:t>
            </a:r>
            <a:r>
              <a:rPr lang="de-DE" sz="1200" dirty="0"/>
              <a:t> </a:t>
            </a:r>
            <a:r>
              <a:rPr lang="de-DE" sz="900" dirty="0"/>
              <a:t>(Gruppe auf </a:t>
            </a:r>
          </a:p>
          <a:p>
            <a:pPr algn="ctr"/>
            <a:r>
              <a:rPr lang="de-DE" sz="900" dirty="0"/>
              <a:t>x-Achse)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A6360EC-EE91-DBAD-78D4-938EC6D05369}"/>
              </a:ext>
            </a:extLst>
          </p:cNvPr>
          <p:cNvSpPr/>
          <p:nvPr/>
        </p:nvSpPr>
        <p:spPr>
          <a:xfrm>
            <a:off x="9049225" y="6758217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100" dirty="0" err="1"/>
              <a:t>Gardneralt</a:t>
            </a:r>
            <a:r>
              <a:rPr lang="de-DE" sz="1100" dirty="0"/>
              <a:t>-man Plot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31507E0-454E-879D-1773-F974E3EB7FD8}"/>
              </a:ext>
            </a:extLst>
          </p:cNvPr>
          <p:cNvSpPr/>
          <p:nvPr/>
        </p:nvSpPr>
        <p:spPr>
          <a:xfrm>
            <a:off x="9049225" y="5611978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01" dirty="0" err="1"/>
              <a:t>Halfeye</a:t>
            </a:r>
            <a:r>
              <a:rPr lang="de-DE" sz="1001" dirty="0"/>
              <a:t> </a:t>
            </a:r>
            <a:r>
              <a:rPr lang="de-DE" sz="1001" dirty="0" err="1"/>
              <a:t>plot</a:t>
            </a:r>
            <a:r>
              <a:rPr lang="de-DE" sz="1001" dirty="0"/>
              <a:t> </a:t>
            </a:r>
            <a:r>
              <a:rPr lang="de-DE" sz="900" dirty="0"/>
              <a:t>(Gruppe auf</a:t>
            </a:r>
          </a:p>
          <a:p>
            <a:pPr algn="ctr"/>
            <a:r>
              <a:rPr lang="de-DE" sz="900" dirty="0"/>
              <a:t> y-Achse)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7663844-8157-FAA9-2801-C64EB00C983B}"/>
              </a:ext>
            </a:extLst>
          </p:cNvPr>
          <p:cNvSpPr/>
          <p:nvPr/>
        </p:nvSpPr>
        <p:spPr>
          <a:xfrm>
            <a:off x="9049225" y="6189763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01" dirty="0" err="1"/>
              <a:t>Raincloud</a:t>
            </a:r>
            <a:r>
              <a:rPr lang="de-DE" sz="1001" dirty="0"/>
              <a:t> </a:t>
            </a:r>
            <a:r>
              <a:rPr lang="de-DE" sz="1001" dirty="0" err="1"/>
              <a:t>plot</a:t>
            </a:r>
            <a:r>
              <a:rPr lang="de-DE" sz="1001" dirty="0"/>
              <a:t> </a:t>
            </a:r>
            <a:r>
              <a:rPr lang="de-DE" sz="900" dirty="0"/>
              <a:t>(Gruppe auf </a:t>
            </a:r>
          </a:p>
          <a:p>
            <a:pPr algn="ctr"/>
            <a:r>
              <a:rPr lang="de-DE" sz="900" dirty="0"/>
              <a:t>y-Achse)</a:t>
            </a:r>
            <a:endParaRPr lang="de-DE" sz="1001" dirty="0"/>
          </a:p>
        </p:txBody>
      </p:sp>
      <p:cxnSp>
        <p:nvCxnSpPr>
          <p:cNvPr id="41" name="Gerade Verbindung 40">
            <a:extLst>
              <a:ext uri="{FF2B5EF4-FFF2-40B4-BE49-F238E27FC236}">
                <a16:creationId xmlns:a16="http://schemas.microsoft.com/office/drawing/2014/main" id="{B26BCE2A-F979-6D81-99B4-06C810705536}"/>
              </a:ext>
            </a:extLst>
          </p:cNvPr>
          <p:cNvCxnSpPr>
            <a:cxnSpLocks/>
            <a:stCxn id="5" idx="3"/>
            <a:endCxn id="36" idx="2"/>
          </p:cNvCxnSpPr>
          <p:nvPr/>
        </p:nvCxnSpPr>
        <p:spPr>
          <a:xfrm>
            <a:off x="5646133" y="5610020"/>
            <a:ext cx="3403095" cy="27326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5BC87023-9F7E-F9BD-82AE-6D2949AA736D}"/>
              </a:ext>
            </a:extLst>
          </p:cNvPr>
          <p:cNvCxnSpPr>
            <a:cxnSpLocks/>
            <a:stCxn id="5" idx="3"/>
            <a:endCxn id="40" idx="2"/>
          </p:cNvCxnSpPr>
          <p:nvPr/>
        </p:nvCxnSpPr>
        <p:spPr>
          <a:xfrm>
            <a:off x="5646133" y="5610018"/>
            <a:ext cx="3403095" cy="85105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9189AE44-AD79-B94B-2297-21634F03AA4C}"/>
              </a:ext>
            </a:extLst>
          </p:cNvPr>
          <p:cNvCxnSpPr>
            <a:cxnSpLocks/>
            <a:stCxn id="5" idx="3"/>
            <a:endCxn id="35" idx="2"/>
          </p:cNvCxnSpPr>
          <p:nvPr/>
        </p:nvCxnSpPr>
        <p:spPr>
          <a:xfrm>
            <a:off x="5646133" y="5610019"/>
            <a:ext cx="3403095" cy="14195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0160CA68-886A-126E-1F0F-490932CDA4AD}"/>
              </a:ext>
            </a:extLst>
          </p:cNvPr>
          <p:cNvSpPr/>
          <p:nvPr/>
        </p:nvSpPr>
        <p:spPr>
          <a:xfrm>
            <a:off x="9049225" y="3911058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1" dirty="0"/>
              <a:t>…</a:t>
            </a:r>
          </a:p>
        </p:txBody>
      </p:sp>
      <p:cxnSp>
        <p:nvCxnSpPr>
          <p:cNvPr id="64" name="Gerade Verbindung 63">
            <a:extLst>
              <a:ext uri="{FF2B5EF4-FFF2-40B4-BE49-F238E27FC236}">
                <a16:creationId xmlns:a16="http://schemas.microsoft.com/office/drawing/2014/main" id="{99D654BC-86E4-A7BA-9544-2A44161CD2D9}"/>
              </a:ext>
            </a:extLst>
          </p:cNvPr>
          <p:cNvCxnSpPr>
            <a:cxnSpLocks/>
            <a:stCxn id="4" idx="3"/>
            <a:endCxn id="63" idx="2"/>
          </p:cNvCxnSpPr>
          <p:nvPr/>
        </p:nvCxnSpPr>
        <p:spPr>
          <a:xfrm>
            <a:off x="5646133" y="2780820"/>
            <a:ext cx="3403095" cy="140155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Gerade Verbindung 75">
            <a:extLst>
              <a:ext uri="{FF2B5EF4-FFF2-40B4-BE49-F238E27FC236}">
                <a16:creationId xmlns:a16="http://schemas.microsoft.com/office/drawing/2014/main" id="{FE6A377E-9DBE-AE0C-CD57-B4C0A8260193}"/>
              </a:ext>
            </a:extLst>
          </p:cNvPr>
          <p:cNvCxnSpPr>
            <a:cxnSpLocks/>
            <a:stCxn id="6" idx="3"/>
            <a:endCxn id="79" idx="2"/>
          </p:cNvCxnSpPr>
          <p:nvPr/>
        </p:nvCxnSpPr>
        <p:spPr>
          <a:xfrm>
            <a:off x="5646133" y="8438954"/>
            <a:ext cx="3403095" cy="2752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9" name="Oval 78">
            <a:extLst>
              <a:ext uri="{FF2B5EF4-FFF2-40B4-BE49-F238E27FC236}">
                <a16:creationId xmlns:a16="http://schemas.microsoft.com/office/drawing/2014/main" id="{1AA84AF3-B929-21FC-5A5F-C78FDE4E5852}"/>
              </a:ext>
            </a:extLst>
          </p:cNvPr>
          <p:cNvSpPr/>
          <p:nvPr/>
        </p:nvSpPr>
        <p:spPr>
          <a:xfrm>
            <a:off x="9049223" y="8442857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51" dirty="0" err="1"/>
              <a:t>Halfeye</a:t>
            </a:r>
            <a:r>
              <a:rPr lang="de-DE" sz="1051" dirty="0"/>
              <a:t> </a:t>
            </a:r>
            <a:r>
              <a:rPr lang="de-DE" sz="1051" dirty="0" err="1"/>
              <a:t>plot</a:t>
            </a:r>
            <a:r>
              <a:rPr lang="de-DE" sz="1051" dirty="0"/>
              <a:t> </a:t>
            </a:r>
            <a:r>
              <a:rPr lang="de-DE" sz="900" dirty="0"/>
              <a:t>(Gruppe auf </a:t>
            </a:r>
          </a:p>
          <a:p>
            <a:pPr algn="ctr"/>
            <a:r>
              <a:rPr lang="de-DE" sz="900" dirty="0"/>
              <a:t>x-Achse)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9B4249F-7AF7-1302-0B9D-74671E7E5EAB}"/>
              </a:ext>
            </a:extLst>
          </p:cNvPr>
          <p:cNvSpPr/>
          <p:nvPr/>
        </p:nvSpPr>
        <p:spPr>
          <a:xfrm>
            <a:off x="9049223" y="7866073"/>
            <a:ext cx="1433323" cy="5426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051" dirty="0" err="1"/>
              <a:t>Halfeye</a:t>
            </a:r>
            <a:r>
              <a:rPr lang="de-DE" sz="1051" dirty="0"/>
              <a:t> </a:t>
            </a:r>
            <a:r>
              <a:rPr lang="de-DE" sz="1051" dirty="0" err="1"/>
              <a:t>plot</a:t>
            </a:r>
            <a:r>
              <a:rPr lang="de-DE" sz="1051" dirty="0"/>
              <a:t> </a:t>
            </a:r>
            <a:r>
              <a:rPr lang="de-DE" sz="1001" dirty="0"/>
              <a:t>(Gruppe auf </a:t>
            </a:r>
          </a:p>
          <a:p>
            <a:pPr algn="ctr"/>
            <a:r>
              <a:rPr lang="de-DE" sz="1001" dirty="0"/>
              <a:t>x-Achse)</a:t>
            </a:r>
          </a:p>
        </p:txBody>
      </p:sp>
      <p:cxnSp>
        <p:nvCxnSpPr>
          <p:cNvPr id="84" name="Gerade Verbindung 83">
            <a:extLst>
              <a:ext uri="{FF2B5EF4-FFF2-40B4-BE49-F238E27FC236}">
                <a16:creationId xmlns:a16="http://schemas.microsoft.com/office/drawing/2014/main" id="{E90B23A7-9039-68F8-6408-7F8D3610AB6C}"/>
              </a:ext>
            </a:extLst>
          </p:cNvPr>
          <p:cNvCxnSpPr>
            <a:cxnSpLocks/>
            <a:stCxn id="6" idx="3"/>
            <a:endCxn id="80" idx="2"/>
          </p:cNvCxnSpPr>
          <p:nvPr/>
        </p:nvCxnSpPr>
        <p:spPr>
          <a:xfrm flipV="1">
            <a:off x="5646133" y="8137390"/>
            <a:ext cx="3403095" cy="3015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10486A37-22F5-AD72-B9D0-0E4F3E4B5A2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3258143" y="6993458"/>
            <a:ext cx="136081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9EC6E21-BA0F-A918-008A-560152D75F89}"/>
              </a:ext>
            </a:extLst>
          </p:cNvPr>
          <p:cNvSpPr/>
          <p:nvPr/>
        </p:nvSpPr>
        <p:spPr>
          <a:xfrm>
            <a:off x="1392264" y="6472905"/>
            <a:ext cx="1865870" cy="104113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Anreicherungen:</a:t>
            </a:r>
          </a:p>
          <a:p>
            <a:pPr algn="ctr"/>
            <a:r>
              <a:rPr lang="de-DE" sz="1200" dirty="0"/>
              <a:t>Benchmarks</a:t>
            </a:r>
          </a:p>
          <a:p>
            <a:pPr algn="ctr"/>
            <a:r>
              <a:rPr lang="de-DE" sz="1200" dirty="0" err="1"/>
              <a:t>Signaling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480795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152</Words>
  <Application>Microsoft Macintosh PowerPoint</Application>
  <PresentationFormat>Benutzerdefiniert</PresentationFormat>
  <Paragraphs>55</Paragraphs>
  <Slides>5</Slides>
  <Notes>0</Notes>
  <HiddenSlides>4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Kirstin Schmidt</dc:creator>
  <cp:lastModifiedBy>Kirstin Schmidt</cp:lastModifiedBy>
  <cp:revision>13</cp:revision>
  <dcterms:created xsi:type="dcterms:W3CDTF">2024-06-12T11:58:28Z</dcterms:created>
  <dcterms:modified xsi:type="dcterms:W3CDTF">2024-07-05T15:23:18Z</dcterms:modified>
</cp:coreProperties>
</file>

<file path=docProps/thumbnail.jpeg>
</file>